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88" r:id="rId2"/>
    <p:sldId id="331" r:id="rId3"/>
    <p:sldId id="261" r:id="rId4"/>
    <p:sldId id="283" r:id="rId5"/>
    <p:sldId id="284" r:id="rId6"/>
    <p:sldId id="285" r:id="rId7"/>
    <p:sldId id="290" r:id="rId8"/>
    <p:sldId id="289" r:id="rId9"/>
    <p:sldId id="260" r:id="rId10"/>
    <p:sldId id="287" r:id="rId11"/>
    <p:sldId id="273" r:id="rId12"/>
    <p:sldId id="262" r:id="rId13"/>
    <p:sldId id="276" r:id="rId14"/>
    <p:sldId id="263" r:id="rId15"/>
    <p:sldId id="264" r:id="rId16"/>
    <p:sldId id="275" r:id="rId17"/>
    <p:sldId id="265" r:id="rId18"/>
    <p:sldId id="286" r:id="rId19"/>
    <p:sldId id="354" r:id="rId20"/>
    <p:sldId id="291" r:id="rId21"/>
    <p:sldId id="271" r:id="rId22"/>
    <p:sldId id="272" r:id="rId23"/>
    <p:sldId id="270" r:id="rId24"/>
    <p:sldId id="292" r:id="rId25"/>
    <p:sldId id="293" r:id="rId26"/>
    <p:sldId id="277" r:id="rId27"/>
    <p:sldId id="281" r:id="rId28"/>
    <p:sldId id="294" r:id="rId29"/>
    <p:sldId id="279" r:id="rId30"/>
    <p:sldId id="35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298" r:id="rId51"/>
    <p:sldId id="301" r:id="rId52"/>
    <p:sldId id="300" r:id="rId53"/>
    <p:sldId id="302" r:id="rId54"/>
    <p:sldId id="310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4" r:id="rId75"/>
    <p:sldId id="330" r:id="rId76"/>
    <p:sldId id="325" r:id="rId77"/>
    <p:sldId id="326" r:id="rId78"/>
    <p:sldId id="327" r:id="rId79"/>
    <p:sldId id="328" r:id="rId80"/>
    <p:sldId id="333" r:id="rId81"/>
    <p:sldId id="323" r:id="rId82"/>
    <p:sldId id="355" r:id="rId83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迪 泰" initials="迪" lastIdx="1" clrIdx="0">
    <p:extLst>
      <p:ext uri="{19B8F6BF-5375-455C-9EA6-DF929625EA0E}">
        <p15:presenceInfo xmlns:p15="http://schemas.microsoft.com/office/powerpoint/2012/main" userId="66fb47aa475349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00"/>
    <a:srgbClr val="0000FF"/>
    <a:srgbClr val="33CC33"/>
    <a:srgbClr val="FFCC00"/>
    <a:srgbClr val="ED19B5"/>
    <a:srgbClr val="00C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5455" autoAdjust="0"/>
  </p:normalViewPr>
  <p:slideViewPr>
    <p:cSldViewPr>
      <p:cViewPr varScale="1">
        <p:scale>
          <a:sx n="70" d="100"/>
          <a:sy n="70" d="100"/>
        </p:scale>
        <p:origin x="72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5D315-5925-4C92-879B-15BADE42BCC0}" type="doc">
      <dgm:prSet loTypeId="urn:microsoft.com/office/officeart/2005/8/layout/vList4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FBF9404C-A6FD-4691-89A5-463C3D220C73}">
      <dgm:prSet phldrT="[文字]" custT="1"/>
      <dgm:spPr/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多設備媒體中央控制</a:t>
          </a:r>
        </a:p>
      </dgm:t>
    </dgm:pt>
    <dgm:pt modelId="{B9EC6776-5CAA-414D-B97E-B1127C5CDEFE}" type="parTrans" cxnId="{6B930996-481D-4799-A2D5-C800FD1C7436}">
      <dgm:prSet/>
      <dgm:spPr/>
      <dgm:t>
        <a:bodyPr/>
        <a:lstStyle/>
        <a:p>
          <a:endParaRPr lang="zh-TW" altLang="en-US"/>
        </a:p>
      </dgm:t>
    </dgm:pt>
    <dgm:pt modelId="{4C933294-C966-4DB5-967C-55CF93435C01}" type="sibTrans" cxnId="{6B930996-481D-4799-A2D5-C800FD1C7436}">
      <dgm:prSet/>
      <dgm:spPr/>
      <dgm:t>
        <a:bodyPr/>
        <a:lstStyle/>
        <a:p>
          <a:endParaRPr lang="zh-TW" altLang="en-US"/>
        </a:p>
      </dgm:t>
    </dgm:pt>
    <dgm:pt modelId="{5077B9B7-9600-4693-AC28-8474F7F777A5}">
      <dgm:prSet phldrT="[文字]" custT="1"/>
      <dgm:spPr/>
      <dgm:t>
        <a:bodyPr/>
        <a:lstStyle/>
        <a:p>
          <a:r>
            <a: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rPr>
            <a:t>IR/RS232/RS485/IO</a:t>
          </a:r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控制</a:t>
          </a:r>
        </a:p>
      </dgm:t>
    </dgm:pt>
    <dgm:pt modelId="{85984057-3E12-4533-A9B1-B7BFD332BB3E}" type="parTrans" cxnId="{D7A7B3C4-E38B-4944-803D-82E5F22DAB8D}">
      <dgm:prSet/>
      <dgm:spPr/>
      <dgm:t>
        <a:bodyPr/>
        <a:lstStyle/>
        <a:p>
          <a:endParaRPr lang="zh-TW" altLang="en-US"/>
        </a:p>
      </dgm:t>
    </dgm:pt>
    <dgm:pt modelId="{A83841D4-1AE8-41D0-AAD3-44E6E0CA3714}" type="sibTrans" cxnId="{D7A7B3C4-E38B-4944-803D-82E5F22DAB8D}">
      <dgm:prSet/>
      <dgm:spPr/>
      <dgm:t>
        <a:bodyPr/>
        <a:lstStyle/>
        <a:p>
          <a:endParaRPr lang="zh-TW" altLang="en-US"/>
        </a:p>
      </dgm:t>
    </dgm:pt>
    <dgm:pt modelId="{5A74A630-39E8-424B-B3D9-79DDFDF07BDA}">
      <dgm:prSet phldrT="[文字]" custT="1"/>
      <dgm:spPr/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客製模式化控制</a:t>
          </a:r>
        </a:p>
      </dgm:t>
    </dgm:pt>
    <dgm:pt modelId="{902EC073-70A3-4784-AE74-65EBB6E7F2AD}" type="parTrans" cxnId="{EB67CFBF-00A3-4882-B768-548D20063DBE}">
      <dgm:prSet/>
      <dgm:spPr/>
      <dgm:t>
        <a:bodyPr/>
        <a:lstStyle/>
        <a:p>
          <a:endParaRPr lang="zh-TW" altLang="en-US"/>
        </a:p>
      </dgm:t>
    </dgm:pt>
    <dgm:pt modelId="{9439C496-6C8D-4C3C-A619-1BB824F700FF}" type="sibTrans" cxnId="{EB67CFBF-00A3-4882-B768-548D20063DBE}">
      <dgm:prSet/>
      <dgm:spPr/>
      <dgm:t>
        <a:bodyPr/>
        <a:lstStyle/>
        <a:p>
          <a:endParaRPr lang="zh-TW" altLang="en-US"/>
        </a:p>
      </dgm:t>
    </dgm:pt>
    <dgm:pt modelId="{A782BAC9-6685-442B-AD3B-FB45248974B7}">
      <dgm:prSet phldrT="[文字]" custT="1"/>
      <dgm:spPr/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簡易連接</a:t>
          </a:r>
        </a:p>
      </dgm:t>
    </dgm:pt>
    <dgm:pt modelId="{9B66BDA3-F485-4223-8DD8-BA8CED5CBDCE}" type="parTrans" cxnId="{01F1A03F-41E9-436E-A6FD-9FA130D4C505}">
      <dgm:prSet/>
      <dgm:spPr/>
      <dgm:t>
        <a:bodyPr/>
        <a:lstStyle/>
        <a:p>
          <a:endParaRPr lang="zh-TW" altLang="en-US"/>
        </a:p>
      </dgm:t>
    </dgm:pt>
    <dgm:pt modelId="{8928A9D2-C0C7-4EC9-B799-7F9FAF5BA3C2}" type="sibTrans" cxnId="{01F1A03F-41E9-436E-A6FD-9FA130D4C505}">
      <dgm:prSet/>
      <dgm:spPr/>
      <dgm:t>
        <a:bodyPr/>
        <a:lstStyle/>
        <a:p>
          <a:endParaRPr lang="zh-TW" altLang="en-US"/>
        </a:p>
      </dgm:t>
    </dgm:pt>
    <dgm:pt modelId="{41110398-FD07-4355-BFFF-EF7F3A0A1231}">
      <dgm:prSet phldrT="[文字]" custT="1"/>
      <dgm:spPr/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觸控面板</a:t>
          </a:r>
        </a:p>
      </dgm:t>
    </dgm:pt>
    <dgm:pt modelId="{44E8CEF4-8325-4F1B-B97E-80699D72FAB3}" type="parTrans" cxnId="{6E3AEF14-1BA0-4303-B059-86927BAC841C}">
      <dgm:prSet/>
      <dgm:spPr/>
      <dgm:t>
        <a:bodyPr/>
        <a:lstStyle/>
        <a:p>
          <a:endParaRPr lang="zh-TW" altLang="en-US"/>
        </a:p>
      </dgm:t>
    </dgm:pt>
    <dgm:pt modelId="{7C87BE6A-CEB1-4435-97FD-3CD9A865F0C0}" type="sibTrans" cxnId="{6E3AEF14-1BA0-4303-B059-86927BAC841C}">
      <dgm:prSet/>
      <dgm:spPr/>
      <dgm:t>
        <a:bodyPr/>
        <a:lstStyle/>
        <a:p>
          <a:endParaRPr lang="zh-TW" altLang="en-US"/>
        </a:p>
      </dgm:t>
    </dgm:pt>
    <dgm:pt modelId="{A542862A-5DD0-4D3C-9F78-98F19F7BC4F8}">
      <dgm:prSet phldrT="[文字]" custT="1"/>
      <dgm:spPr/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支援</a:t>
          </a:r>
          <a:r>
            <a: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rPr>
            <a:t>4K</a:t>
          </a:r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*</a:t>
          </a:r>
          <a:r>
            <a: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rPr>
            <a:t>2K</a:t>
          </a:r>
          <a:endParaRPr lang="zh-TW" altLang="en-US" sz="3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BC7792C-DEBD-4634-87F6-C3A7A215FEE3}" type="parTrans" cxnId="{E66EE41A-53C6-46DE-B6B8-D8B54967E2DF}">
      <dgm:prSet/>
      <dgm:spPr/>
      <dgm:t>
        <a:bodyPr/>
        <a:lstStyle/>
        <a:p>
          <a:endParaRPr lang="zh-TW" altLang="en-US"/>
        </a:p>
      </dgm:t>
    </dgm:pt>
    <dgm:pt modelId="{4ECC7504-E5EF-422B-B441-F65DF6E713EE}" type="sibTrans" cxnId="{E66EE41A-53C6-46DE-B6B8-D8B54967E2DF}">
      <dgm:prSet/>
      <dgm:spPr/>
      <dgm:t>
        <a:bodyPr/>
        <a:lstStyle/>
        <a:p>
          <a:endParaRPr lang="zh-TW" altLang="en-US"/>
        </a:p>
      </dgm:t>
    </dgm:pt>
    <dgm:pt modelId="{10B9513B-13DA-46F9-B3FC-36BB85934450}" type="pres">
      <dgm:prSet presAssocID="{F145D315-5925-4C92-879B-15BADE42BCC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6E3FDA7-3788-4E00-A7E7-0E93C5C49866}" type="pres">
      <dgm:prSet presAssocID="{FBF9404C-A6FD-4691-89A5-463C3D220C73}" presName="comp" presStyleCnt="0"/>
      <dgm:spPr/>
    </dgm:pt>
    <dgm:pt modelId="{50648BEE-DEAC-4CEE-ABD5-A635641E8B39}" type="pres">
      <dgm:prSet presAssocID="{FBF9404C-A6FD-4691-89A5-463C3D220C73}" presName="box" presStyleLbl="node1" presStyleIdx="0" presStyleCnt="6" custLinFactNeighborX="0"/>
      <dgm:spPr/>
      <dgm:t>
        <a:bodyPr/>
        <a:lstStyle/>
        <a:p>
          <a:endParaRPr lang="zh-TW" altLang="en-US"/>
        </a:p>
      </dgm:t>
    </dgm:pt>
    <dgm:pt modelId="{C8754110-0E26-4ADC-87CA-9D043C00BD9B}" type="pres">
      <dgm:prSet presAssocID="{FBF9404C-A6FD-4691-89A5-463C3D220C73}" presName="img" presStyleLbl="fgImgPlace1" presStyleIdx="0" presStyleCnt="6" custScaleX="54934" custLinFactNeighborX="-22823" custLinFactNeighborY="-100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 descr="波紋結構的特寫"/>
        </a:ext>
      </dgm:extLst>
    </dgm:pt>
    <dgm:pt modelId="{8BB91822-8769-49F5-914C-9D7EF276490C}" type="pres">
      <dgm:prSet presAssocID="{FBF9404C-A6FD-4691-89A5-463C3D220C73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C7F738-D7A5-483C-A362-B8927AE21768}" type="pres">
      <dgm:prSet presAssocID="{4C933294-C966-4DB5-967C-55CF93435C01}" presName="spacer" presStyleCnt="0"/>
      <dgm:spPr/>
    </dgm:pt>
    <dgm:pt modelId="{C65BFE16-7E3C-4FD0-AF26-6D77CC59CAD9}" type="pres">
      <dgm:prSet presAssocID="{5077B9B7-9600-4693-AC28-8474F7F777A5}" presName="comp" presStyleCnt="0"/>
      <dgm:spPr/>
    </dgm:pt>
    <dgm:pt modelId="{3C818265-F95C-4991-97FB-794D6213B59E}" type="pres">
      <dgm:prSet presAssocID="{5077B9B7-9600-4693-AC28-8474F7F777A5}" presName="box" presStyleLbl="node1" presStyleIdx="1" presStyleCnt="6"/>
      <dgm:spPr/>
      <dgm:t>
        <a:bodyPr/>
        <a:lstStyle/>
        <a:p>
          <a:endParaRPr lang="zh-TW" altLang="en-US"/>
        </a:p>
      </dgm:t>
    </dgm:pt>
    <dgm:pt modelId="{A5CF2157-1EA5-4705-A4D0-E68D51AD8DB1}" type="pres">
      <dgm:prSet presAssocID="{5077B9B7-9600-4693-AC28-8474F7F777A5}" presName="img" presStyleLbl="fgImgPlace1" presStyleIdx="1" presStyleCnt="6" custScaleX="54934" custLinFactNeighborX="-22823" custLinFactNeighborY="-59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FC8E9A6D-F436-498E-93D8-352005A87757}" type="pres">
      <dgm:prSet presAssocID="{5077B9B7-9600-4693-AC28-8474F7F777A5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2C1669-6E25-4D7E-ABD6-B2D6062E063B}" type="pres">
      <dgm:prSet presAssocID="{A83841D4-1AE8-41D0-AAD3-44E6E0CA3714}" presName="spacer" presStyleCnt="0"/>
      <dgm:spPr/>
    </dgm:pt>
    <dgm:pt modelId="{30F420A2-792A-4D4A-A2A9-067CE259D9C4}" type="pres">
      <dgm:prSet presAssocID="{5A74A630-39E8-424B-B3D9-79DDFDF07BDA}" presName="comp" presStyleCnt="0"/>
      <dgm:spPr/>
    </dgm:pt>
    <dgm:pt modelId="{09D759E5-ADE3-47FE-B21E-BA74B4EB385E}" type="pres">
      <dgm:prSet presAssocID="{5A74A630-39E8-424B-B3D9-79DDFDF07BDA}" presName="box" presStyleLbl="node1" presStyleIdx="2" presStyleCnt="6" custLinFactNeighborY="-811"/>
      <dgm:spPr/>
      <dgm:t>
        <a:bodyPr/>
        <a:lstStyle/>
        <a:p>
          <a:endParaRPr lang="zh-TW" altLang="en-US"/>
        </a:p>
      </dgm:t>
    </dgm:pt>
    <dgm:pt modelId="{1C98538B-C746-4953-8A23-8E58A51B26DF}" type="pres">
      <dgm:prSet presAssocID="{5A74A630-39E8-424B-B3D9-79DDFDF07BDA}" presName="img" presStyleLbl="fgImgPlace1" presStyleIdx="2" presStyleCnt="6" custScaleX="55159" custLinFactNeighborX="-22823" custLinFactNeighborY="-18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1688DA47-AF32-4334-A522-597135A216E7}" type="pres">
      <dgm:prSet presAssocID="{5A74A630-39E8-424B-B3D9-79DDFDF07BDA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C33736-7C1D-44B4-A3D9-B69DD900F779}" type="pres">
      <dgm:prSet presAssocID="{9439C496-6C8D-4C3C-A619-1BB824F700FF}" presName="spacer" presStyleCnt="0"/>
      <dgm:spPr/>
    </dgm:pt>
    <dgm:pt modelId="{1E0A6C71-0447-44AD-AF57-46750814E7CE}" type="pres">
      <dgm:prSet presAssocID="{A782BAC9-6685-442B-AD3B-FB45248974B7}" presName="comp" presStyleCnt="0"/>
      <dgm:spPr/>
    </dgm:pt>
    <dgm:pt modelId="{5FE4959B-83D0-40CD-BE01-03B805D92B02}" type="pres">
      <dgm:prSet presAssocID="{A782BAC9-6685-442B-AD3B-FB45248974B7}" presName="box" presStyleLbl="node1" presStyleIdx="3" presStyleCnt="6"/>
      <dgm:spPr/>
      <dgm:t>
        <a:bodyPr/>
        <a:lstStyle/>
        <a:p>
          <a:endParaRPr lang="zh-TW" altLang="en-US"/>
        </a:p>
      </dgm:t>
    </dgm:pt>
    <dgm:pt modelId="{1F100193-896B-4BB8-930F-BE9B2E085793}" type="pres">
      <dgm:prSet presAssocID="{A782BAC9-6685-442B-AD3B-FB45248974B7}" presName="img" presStyleLbl="fgImgPlace1" presStyleIdx="3" presStyleCnt="6" custScaleX="55159" custLinFactNeighborX="-22823" custLinFactNeighborY="227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3DA6145E-BD78-45E8-A58F-A11CBDFF899E}" type="pres">
      <dgm:prSet presAssocID="{A782BAC9-6685-442B-AD3B-FB45248974B7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4586F-856D-4C47-8312-C5C95CA08E71}" type="pres">
      <dgm:prSet presAssocID="{8928A9D2-C0C7-4EC9-B799-7F9FAF5BA3C2}" presName="spacer" presStyleCnt="0"/>
      <dgm:spPr/>
    </dgm:pt>
    <dgm:pt modelId="{AEDBA8B3-E099-4464-A6D9-5EB36D204EF4}" type="pres">
      <dgm:prSet presAssocID="{41110398-FD07-4355-BFFF-EF7F3A0A1231}" presName="comp" presStyleCnt="0"/>
      <dgm:spPr/>
    </dgm:pt>
    <dgm:pt modelId="{64EBA87B-9664-4336-9D31-A9D86025541C}" type="pres">
      <dgm:prSet presAssocID="{41110398-FD07-4355-BFFF-EF7F3A0A1231}" presName="box" presStyleLbl="node1" presStyleIdx="4" presStyleCnt="6"/>
      <dgm:spPr/>
      <dgm:t>
        <a:bodyPr/>
        <a:lstStyle/>
        <a:p>
          <a:endParaRPr lang="zh-TW" altLang="en-US"/>
        </a:p>
      </dgm:t>
    </dgm:pt>
    <dgm:pt modelId="{9E898FC2-B8C8-41C5-92D5-FDCCF4167652}" type="pres">
      <dgm:prSet presAssocID="{41110398-FD07-4355-BFFF-EF7F3A0A1231}" presName="img" presStyleLbl="fgImgPlace1" presStyleIdx="4" presStyleCnt="6" custScaleX="55159" custLinFactNeighborX="-22823" custLinFactNeighborY="63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1C50C9E5-73D8-4E30-80D4-966A4F6DE0CB}" type="pres">
      <dgm:prSet presAssocID="{41110398-FD07-4355-BFFF-EF7F3A0A1231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9ABA77-F880-4AC1-8566-4BB2C6EFAD43}" type="pres">
      <dgm:prSet presAssocID="{7C87BE6A-CEB1-4435-97FD-3CD9A865F0C0}" presName="spacer" presStyleCnt="0"/>
      <dgm:spPr/>
    </dgm:pt>
    <dgm:pt modelId="{C8F40990-ACED-46A9-8D55-FD8E8AC412E1}" type="pres">
      <dgm:prSet presAssocID="{A542862A-5DD0-4D3C-9F78-98F19F7BC4F8}" presName="comp" presStyleCnt="0"/>
      <dgm:spPr/>
    </dgm:pt>
    <dgm:pt modelId="{5949A2F4-6A48-4ABE-9A76-844ACAE1352F}" type="pres">
      <dgm:prSet presAssocID="{A542862A-5DD0-4D3C-9F78-98F19F7BC4F8}" presName="box" presStyleLbl="node1" presStyleIdx="5" presStyleCnt="6"/>
      <dgm:spPr/>
      <dgm:t>
        <a:bodyPr/>
        <a:lstStyle/>
        <a:p>
          <a:endParaRPr lang="zh-TW" altLang="en-US"/>
        </a:p>
      </dgm:t>
    </dgm:pt>
    <dgm:pt modelId="{D48279C0-B804-46B6-AC4F-9E6991B037D4}" type="pres">
      <dgm:prSet presAssocID="{A542862A-5DD0-4D3C-9F78-98F19F7BC4F8}" presName="img" presStyleLbl="fgImgPlace1" presStyleIdx="5" presStyleCnt="6" custScaleX="55159" custLinFactNeighborX="-22823" custLinFactNeighborY="1050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77B6E0CE-B85C-4633-A7F7-326EB1AC81DD}" type="pres">
      <dgm:prSet presAssocID="{A542862A-5DD0-4D3C-9F78-98F19F7BC4F8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6C85E70-B2CE-401E-998B-ABC9AB10EAD7}" type="presOf" srcId="{FBF9404C-A6FD-4691-89A5-463C3D220C73}" destId="{8BB91822-8769-49F5-914C-9D7EF276490C}" srcOrd="1" destOrd="0" presId="urn:microsoft.com/office/officeart/2005/8/layout/vList4"/>
    <dgm:cxn modelId="{6B930996-481D-4799-A2D5-C800FD1C7436}" srcId="{F145D315-5925-4C92-879B-15BADE42BCC0}" destId="{FBF9404C-A6FD-4691-89A5-463C3D220C73}" srcOrd="0" destOrd="0" parTransId="{B9EC6776-5CAA-414D-B97E-B1127C5CDEFE}" sibTransId="{4C933294-C966-4DB5-967C-55CF93435C01}"/>
    <dgm:cxn modelId="{9EDE76A4-5CE5-4EBE-A5D8-EEA9BC9DF3BA}" type="presOf" srcId="{5077B9B7-9600-4693-AC28-8474F7F777A5}" destId="{FC8E9A6D-F436-498E-93D8-352005A87757}" srcOrd="1" destOrd="0" presId="urn:microsoft.com/office/officeart/2005/8/layout/vList4"/>
    <dgm:cxn modelId="{833F302A-FB38-45F7-B318-E95FEEF2CAC6}" type="presOf" srcId="{41110398-FD07-4355-BFFF-EF7F3A0A1231}" destId="{64EBA87B-9664-4336-9D31-A9D86025541C}" srcOrd="0" destOrd="0" presId="urn:microsoft.com/office/officeart/2005/8/layout/vList4"/>
    <dgm:cxn modelId="{6E3AEF14-1BA0-4303-B059-86927BAC841C}" srcId="{F145D315-5925-4C92-879B-15BADE42BCC0}" destId="{41110398-FD07-4355-BFFF-EF7F3A0A1231}" srcOrd="4" destOrd="0" parTransId="{44E8CEF4-8325-4F1B-B97E-80699D72FAB3}" sibTransId="{7C87BE6A-CEB1-4435-97FD-3CD9A865F0C0}"/>
    <dgm:cxn modelId="{EB67CFBF-00A3-4882-B768-548D20063DBE}" srcId="{F145D315-5925-4C92-879B-15BADE42BCC0}" destId="{5A74A630-39E8-424B-B3D9-79DDFDF07BDA}" srcOrd="2" destOrd="0" parTransId="{902EC073-70A3-4784-AE74-65EBB6E7F2AD}" sibTransId="{9439C496-6C8D-4C3C-A619-1BB824F700FF}"/>
    <dgm:cxn modelId="{8D94672C-41BC-44B7-A500-891FD63AA92C}" type="presOf" srcId="{A542862A-5DD0-4D3C-9F78-98F19F7BC4F8}" destId="{77B6E0CE-B85C-4633-A7F7-326EB1AC81DD}" srcOrd="1" destOrd="0" presId="urn:microsoft.com/office/officeart/2005/8/layout/vList4"/>
    <dgm:cxn modelId="{5FD72A1B-630B-46AD-92C1-43B96F9E70A2}" type="presOf" srcId="{A782BAC9-6685-442B-AD3B-FB45248974B7}" destId="{3DA6145E-BD78-45E8-A58F-A11CBDFF899E}" srcOrd="1" destOrd="0" presId="urn:microsoft.com/office/officeart/2005/8/layout/vList4"/>
    <dgm:cxn modelId="{7CBD4185-9787-4D3D-896B-E625A1FC66A5}" type="presOf" srcId="{A542862A-5DD0-4D3C-9F78-98F19F7BC4F8}" destId="{5949A2F4-6A48-4ABE-9A76-844ACAE1352F}" srcOrd="0" destOrd="0" presId="urn:microsoft.com/office/officeart/2005/8/layout/vList4"/>
    <dgm:cxn modelId="{285457BB-F519-407A-8608-85E1DE2F31CD}" type="presOf" srcId="{5A74A630-39E8-424B-B3D9-79DDFDF07BDA}" destId="{09D759E5-ADE3-47FE-B21E-BA74B4EB385E}" srcOrd="0" destOrd="0" presId="urn:microsoft.com/office/officeart/2005/8/layout/vList4"/>
    <dgm:cxn modelId="{380070D9-4DD2-4C6F-B01D-311D2A3DE9CA}" type="presOf" srcId="{41110398-FD07-4355-BFFF-EF7F3A0A1231}" destId="{1C50C9E5-73D8-4E30-80D4-966A4F6DE0CB}" srcOrd="1" destOrd="0" presId="urn:microsoft.com/office/officeart/2005/8/layout/vList4"/>
    <dgm:cxn modelId="{BF648541-9A98-4640-8D50-A31D974F9A50}" type="presOf" srcId="{F145D315-5925-4C92-879B-15BADE42BCC0}" destId="{10B9513B-13DA-46F9-B3FC-36BB85934450}" srcOrd="0" destOrd="0" presId="urn:microsoft.com/office/officeart/2005/8/layout/vList4"/>
    <dgm:cxn modelId="{01F1A03F-41E9-436E-A6FD-9FA130D4C505}" srcId="{F145D315-5925-4C92-879B-15BADE42BCC0}" destId="{A782BAC9-6685-442B-AD3B-FB45248974B7}" srcOrd="3" destOrd="0" parTransId="{9B66BDA3-F485-4223-8DD8-BA8CED5CBDCE}" sibTransId="{8928A9D2-C0C7-4EC9-B799-7F9FAF5BA3C2}"/>
    <dgm:cxn modelId="{53583F96-C991-4F5B-864C-0626CB39B00A}" type="presOf" srcId="{FBF9404C-A6FD-4691-89A5-463C3D220C73}" destId="{50648BEE-DEAC-4CEE-ABD5-A635641E8B39}" srcOrd="0" destOrd="0" presId="urn:microsoft.com/office/officeart/2005/8/layout/vList4"/>
    <dgm:cxn modelId="{105595CF-38F2-45B1-BDA3-74F4FEC1A4A4}" type="presOf" srcId="{A782BAC9-6685-442B-AD3B-FB45248974B7}" destId="{5FE4959B-83D0-40CD-BE01-03B805D92B02}" srcOrd="0" destOrd="0" presId="urn:microsoft.com/office/officeart/2005/8/layout/vList4"/>
    <dgm:cxn modelId="{D7A7B3C4-E38B-4944-803D-82E5F22DAB8D}" srcId="{F145D315-5925-4C92-879B-15BADE42BCC0}" destId="{5077B9B7-9600-4693-AC28-8474F7F777A5}" srcOrd="1" destOrd="0" parTransId="{85984057-3E12-4533-A9B1-B7BFD332BB3E}" sibTransId="{A83841D4-1AE8-41D0-AAD3-44E6E0CA3714}"/>
    <dgm:cxn modelId="{151926C0-C0A8-4CF4-A11C-44CB01CB6D9F}" type="presOf" srcId="{5077B9B7-9600-4693-AC28-8474F7F777A5}" destId="{3C818265-F95C-4991-97FB-794D6213B59E}" srcOrd="0" destOrd="0" presId="urn:microsoft.com/office/officeart/2005/8/layout/vList4"/>
    <dgm:cxn modelId="{F29C5DA6-00EB-4D9B-B2E3-3CA26B7391F8}" type="presOf" srcId="{5A74A630-39E8-424B-B3D9-79DDFDF07BDA}" destId="{1688DA47-AF32-4334-A522-597135A216E7}" srcOrd="1" destOrd="0" presId="urn:microsoft.com/office/officeart/2005/8/layout/vList4"/>
    <dgm:cxn modelId="{E66EE41A-53C6-46DE-B6B8-D8B54967E2DF}" srcId="{F145D315-5925-4C92-879B-15BADE42BCC0}" destId="{A542862A-5DD0-4D3C-9F78-98F19F7BC4F8}" srcOrd="5" destOrd="0" parTransId="{6BC7792C-DEBD-4634-87F6-C3A7A215FEE3}" sibTransId="{4ECC7504-E5EF-422B-B441-F65DF6E713EE}"/>
    <dgm:cxn modelId="{1BC7B79C-08A1-4DB8-B2C8-459062910AD9}" type="presParOf" srcId="{10B9513B-13DA-46F9-B3FC-36BB85934450}" destId="{36E3FDA7-3788-4E00-A7E7-0E93C5C49866}" srcOrd="0" destOrd="0" presId="urn:microsoft.com/office/officeart/2005/8/layout/vList4"/>
    <dgm:cxn modelId="{3423D123-A6C0-4D76-9A0F-D83355E1ABB0}" type="presParOf" srcId="{36E3FDA7-3788-4E00-A7E7-0E93C5C49866}" destId="{50648BEE-DEAC-4CEE-ABD5-A635641E8B39}" srcOrd="0" destOrd="0" presId="urn:microsoft.com/office/officeart/2005/8/layout/vList4"/>
    <dgm:cxn modelId="{26830DCA-AC42-4A00-AC63-7140C294209A}" type="presParOf" srcId="{36E3FDA7-3788-4E00-A7E7-0E93C5C49866}" destId="{C8754110-0E26-4ADC-87CA-9D043C00BD9B}" srcOrd="1" destOrd="0" presId="urn:microsoft.com/office/officeart/2005/8/layout/vList4"/>
    <dgm:cxn modelId="{624E4F7F-866B-4D97-9195-3A400CFF38E0}" type="presParOf" srcId="{36E3FDA7-3788-4E00-A7E7-0E93C5C49866}" destId="{8BB91822-8769-49F5-914C-9D7EF276490C}" srcOrd="2" destOrd="0" presId="urn:microsoft.com/office/officeart/2005/8/layout/vList4"/>
    <dgm:cxn modelId="{14B49A96-839A-41FA-A9C3-ED86D018A23F}" type="presParOf" srcId="{10B9513B-13DA-46F9-B3FC-36BB85934450}" destId="{83C7F738-D7A5-483C-A362-B8927AE21768}" srcOrd="1" destOrd="0" presId="urn:microsoft.com/office/officeart/2005/8/layout/vList4"/>
    <dgm:cxn modelId="{272A1124-E3BA-4B15-960D-1CD2A1435CE7}" type="presParOf" srcId="{10B9513B-13DA-46F9-B3FC-36BB85934450}" destId="{C65BFE16-7E3C-4FD0-AF26-6D77CC59CAD9}" srcOrd="2" destOrd="0" presId="urn:microsoft.com/office/officeart/2005/8/layout/vList4"/>
    <dgm:cxn modelId="{7A803FDB-FBE2-4EE1-8E50-7BCB122C4FA0}" type="presParOf" srcId="{C65BFE16-7E3C-4FD0-AF26-6D77CC59CAD9}" destId="{3C818265-F95C-4991-97FB-794D6213B59E}" srcOrd="0" destOrd="0" presId="urn:microsoft.com/office/officeart/2005/8/layout/vList4"/>
    <dgm:cxn modelId="{9202AA1A-44B9-4619-8B9D-28268703F270}" type="presParOf" srcId="{C65BFE16-7E3C-4FD0-AF26-6D77CC59CAD9}" destId="{A5CF2157-1EA5-4705-A4D0-E68D51AD8DB1}" srcOrd="1" destOrd="0" presId="urn:microsoft.com/office/officeart/2005/8/layout/vList4"/>
    <dgm:cxn modelId="{3A923B7B-FEDF-444B-B6BB-BC29E12889FB}" type="presParOf" srcId="{C65BFE16-7E3C-4FD0-AF26-6D77CC59CAD9}" destId="{FC8E9A6D-F436-498E-93D8-352005A87757}" srcOrd="2" destOrd="0" presId="urn:microsoft.com/office/officeart/2005/8/layout/vList4"/>
    <dgm:cxn modelId="{617B5E2E-8AD5-4CCD-B74E-6ABCF0B2AF66}" type="presParOf" srcId="{10B9513B-13DA-46F9-B3FC-36BB85934450}" destId="{F42C1669-6E25-4D7E-ABD6-B2D6062E063B}" srcOrd="3" destOrd="0" presId="urn:microsoft.com/office/officeart/2005/8/layout/vList4"/>
    <dgm:cxn modelId="{549D8F8F-E7DB-4059-83CE-FCF4E01C9252}" type="presParOf" srcId="{10B9513B-13DA-46F9-B3FC-36BB85934450}" destId="{30F420A2-792A-4D4A-A2A9-067CE259D9C4}" srcOrd="4" destOrd="0" presId="urn:microsoft.com/office/officeart/2005/8/layout/vList4"/>
    <dgm:cxn modelId="{47D77918-1B65-4CE1-82DD-AFD79402DECD}" type="presParOf" srcId="{30F420A2-792A-4D4A-A2A9-067CE259D9C4}" destId="{09D759E5-ADE3-47FE-B21E-BA74B4EB385E}" srcOrd="0" destOrd="0" presId="urn:microsoft.com/office/officeart/2005/8/layout/vList4"/>
    <dgm:cxn modelId="{ECFB0F4F-C9EE-4941-983A-3FF07B687259}" type="presParOf" srcId="{30F420A2-792A-4D4A-A2A9-067CE259D9C4}" destId="{1C98538B-C746-4953-8A23-8E58A51B26DF}" srcOrd="1" destOrd="0" presId="urn:microsoft.com/office/officeart/2005/8/layout/vList4"/>
    <dgm:cxn modelId="{F968BA33-E776-4DCF-8AAB-B6F4A590E9B9}" type="presParOf" srcId="{30F420A2-792A-4D4A-A2A9-067CE259D9C4}" destId="{1688DA47-AF32-4334-A522-597135A216E7}" srcOrd="2" destOrd="0" presId="urn:microsoft.com/office/officeart/2005/8/layout/vList4"/>
    <dgm:cxn modelId="{1FBA215E-4744-47EB-AFF6-6A1C0CA27645}" type="presParOf" srcId="{10B9513B-13DA-46F9-B3FC-36BB85934450}" destId="{49C33736-7C1D-44B4-A3D9-B69DD900F779}" srcOrd="5" destOrd="0" presId="urn:microsoft.com/office/officeart/2005/8/layout/vList4"/>
    <dgm:cxn modelId="{EB923694-F759-4D80-886D-76AD38C4BBA3}" type="presParOf" srcId="{10B9513B-13DA-46F9-B3FC-36BB85934450}" destId="{1E0A6C71-0447-44AD-AF57-46750814E7CE}" srcOrd="6" destOrd="0" presId="urn:microsoft.com/office/officeart/2005/8/layout/vList4"/>
    <dgm:cxn modelId="{00D43339-710B-4AA9-B8BB-CB13BDEC3706}" type="presParOf" srcId="{1E0A6C71-0447-44AD-AF57-46750814E7CE}" destId="{5FE4959B-83D0-40CD-BE01-03B805D92B02}" srcOrd="0" destOrd="0" presId="urn:microsoft.com/office/officeart/2005/8/layout/vList4"/>
    <dgm:cxn modelId="{259059E7-E51D-47CC-A7C1-616D5AA05BF1}" type="presParOf" srcId="{1E0A6C71-0447-44AD-AF57-46750814E7CE}" destId="{1F100193-896B-4BB8-930F-BE9B2E085793}" srcOrd="1" destOrd="0" presId="urn:microsoft.com/office/officeart/2005/8/layout/vList4"/>
    <dgm:cxn modelId="{2ACB278D-EB5D-474A-8491-A31F640013B7}" type="presParOf" srcId="{1E0A6C71-0447-44AD-AF57-46750814E7CE}" destId="{3DA6145E-BD78-45E8-A58F-A11CBDFF899E}" srcOrd="2" destOrd="0" presId="urn:microsoft.com/office/officeart/2005/8/layout/vList4"/>
    <dgm:cxn modelId="{31EE7D8E-35C8-4364-8206-080C29A80411}" type="presParOf" srcId="{10B9513B-13DA-46F9-B3FC-36BB85934450}" destId="{6AB4586F-856D-4C47-8312-C5C95CA08E71}" srcOrd="7" destOrd="0" presId="urn:microsoft.com/office/officeart/2005/8/layout/vList4"/>
    <dgm:cxn modelId="{5F633AA9-AE82-4A53-ACDB-B9F55CFC5BC4}" type="presParOf" srcId="{10B9513B-13DA-46F9-B3FC-36BB85934450}" destId="{AEDBA8B3-E099-4464-A6D9-5EB36D204EF4}" srcOrd="8" destOrd="0" presId="urn:microsoft.com/office/officeart/2005/8/layout/vList4"/>
    <dgm:cxn modelId="{8D284299-CCE5-400E-A702-3C93D211A6A3}" type="presParOf" srcId="{AEDBA8B3-E099-4464-A6D9-5EB36D204EF4}" destId="{64EBA87B-9664-4336-9D31-A9D86025541C}" srcOrd="0" destOrd="0" presId="urn:microsoft.com/office/officeart/2005/8/layout/vList4"/>
    <dgm:cxn modelId="{4E403747-36E3-4280-8CA7-8780C7B357CF}" type="presParOf" srcId="{AEDBA8B3-E099-4464-A6D9-5EB36D204EF4}" destId="{9E898FC2-B8C8-41C5-92D5-FDCCF4167652}" srcOrd="1" destOrd="0" presId="urn:microsoft.com/office/officeart/2005/8/layout/vList4"/>
    <dgm:cxn modelId="{2B9C8ED7-4965-4714-9173-C858E032E7F9}" type="presParOf" srcId="{AEDBA8B3-E099-4464-A6D9-5EB36D204EF4}" destId="{1C50C9E5-73D8-4E30-80D4-966A4F6DE0CB}" srcOrd="2" destOrd="0" presId="urn:microsoft.com/office/officeart/2005/8/layout/vList4"/>
    <dgm:cxn modelId="{EA11EBF4-0248-4B4D-958C-EA64C2F2AA2E}" type="presParOf" srcId="{10B9513B-13DA-46F9-B3FC-36BB85934450}" destId="{E29ABA77-F880-4AC1-8566-4BB2C6EFAD43}" srcOrd="9" destOrd="0" presId="urn:microsoft.com/office/officeart/2005/8/layout/vList4"/>
    <dgm:cxn modelId="{7618556D-579A-47EB-B5D4-E57033179C3F}" type="presParOf" srcId="{10B9513B-13DA-46F9-B3FC-36BB85934450}" destId="{C8F40990-ACED-46A9-8D55-FD8E8AC412E1}" srcOrd="10" destOrd="0" presId="urn:microsoft.com/office/officeart/2005/8/layout/vList4"/>
    <dgm:cxn modelId="{8665FD8E-760F-4803-970C-B747736C33CF}" type="presParOf" srcId="{C8F40990-ACED-46A9-8D55-FD8E8AC412E1}" destId="{5949A2F4-6A48-4ABE-9A76-844ACAE1352F}" srcOrd="0" destOrd="0" presId="urn:microsoft.com/office/officeart/2005/8/layout/vList4"/>
    <dgm:cxn modelId="{5490DD1E-C081-4D18-AAEA-D5D4662F655A}" type="presParOf" srcId="{C8F40990-ACED-46A9-8D55-FD8E8AC412E1}" destId="{D48279C0-B804-46B6-AC4F-9E6991B037D4}" srcOrd="1" destOrd="0" presId="urn:microsoft.com/office/officeart/2005/8/layout/vList4"/>
    <dgm:cxn modelId="{FA75EBC5-A477-41D6-AF8D-112DB263CC1D}" type="presParOf" srcId="{C8F40990-ACED-46A9-8D55-FD8E8AC412E1}" destId="{77B6E0CE-B85C-4633-A7F7-326EB1AC81D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48BEE-DEAC-4CEE-ABD5-A635641E8B39}">
      <dsp:nvSpPr>
        <dsp:cNvPr id="0" name=""/>
        <dsp:cNvSpPr/>
      </dsp:nvSpPr>
      <dsp:spPr>
        <a:xfrm>
          <a:off x="0" y="0"/>
          <a:ext cx="7848872" cy="7831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多設備媒體中央控制</a:t>
          </a:r>
        </a:p>
      </dsp:txBody>
      <dsp:txXfrm>
        <a:off x="1648094" y="0"/>
        <a:ext cx="6200777" cy="783197"/>
      </dsp:txXfrm>
    </dsp:sp>
    <dsp:sp modelId="{C8754110-0E26-4ADC-87CA-9D043C00BD9B}">
      <dsp:nvSpPr>
        <dsp:cNvPr id="0" name=""/>
        <dsp:cNvSpPr/>
      </dsp:nvSpPr>
      <dsp:spPr>
        <a:xfrm>
          <a:off x="73767" y="72010"/>
          <a:ext cx="862339" cy="6265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C818265-F95C-4991-97FB-794D6213B59E}">
      <dsp:nvSpPr>
        <dsp:cNvPr id="0" name=""/>
        <dsp:cNvSpPr/>
      </dsp:nvSpPr>
      <dsp:spPr>
        <a:xfrm>
          <a:off x="0" y="861517"/>
          <a:ext cx="7848872" cy="7831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IR/RS232/RS485/IO</a:t>
          </a: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控制</a:t>
          </a:r>
        </a:p>
      </dsp:txBody>
      <dsp:txXfrm>
        <a:off x="1648094" y="861517"/>
        <a:ext cx="6200777" cy="783197"/>
      </dsp:txXfrm>
    </dsp:sp>
    <dsp:sp modelId="{A5CF2157-1EA5-4705-A4D0-E68D51AD8DB1}">
      <dsp:nvSpPr>
        <dsp:cNvPr id="0" name=""/>
        <dsp:cNvSpPr/>
      </dsp:nvSpPr>
      <dsp:spPr>
        <a:xfrm>
          <a:off x="73767" y="936103"/>
          <a:ext cx="862339" cy="6265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D759E5-ADE3-47FE-B21E-BA74B4EB385E}">
      <dsp:nvSpPr>
        <dsp:cNvPr id="0" name=""/>
        <dsp:cNvSpPr/>
      </dsp:nvSpPr>
      <dsp:spPr>
        <a:xfrm>
          <a:off x="0" y="1716683"/>
          <a:ext cx="7848872" cy="7831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客製模式化控制</a:t>
          </a:r>
        </a:p>
      </dsp:txBody>
      <dsp:txXfrm>
        <a:off x="1648094" y="1716683"/>
        <a:ext cx="6200777" cy="783197"/>
      </dsp:txXfrm>
    </dsp:sp>
    <dsp:sp modelId="{1C98538B-C746-4953-8A23-8E58A51B26DF}">
      <dsp:nvSpPr>
        <dsp:cNvPr id="0" name=""/>
        <dsp:cNvSpPr/>
      </dsp:nvSpPr>
      <dsp:spPr>
        <a:xfrm>
          <a:off x="72001" y="1800202"/>
          <a:ext cx="865871" cy="6265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FE4959B-83D0-40CD-BE01-03B805D92B02}">
      <dsp:nvSpPr>
        <dsp:cNvPr id="0" name=""/>
        <dsp:cNvSpPr/>
      </dsp:nvSpPr>
      <dsp:spPr>
        <a:xfrm>
          <a:off x="0" y="2584553"/>
          <a:ext cx="7848872" cy="7831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簡易連接</a:t>
          </a:r>
        </a:p>
      </dsp:txBody>
      <dsp:txXfrm>
        <a:off x="1648094" y="2584553"/>
        <a:ext cx="6200777" cy="783197"/>
      </dsp:txXfrm>
    </dsp:sp>
    <dsp:sp modelId="{1F100193-896B-4BB8-930F-BE9B2E085793}">
      <dsp:nvSpPr>
        <dsp:cNvPr id="0" name=""/>
        <dsp:cNvSpPr/>
      </dsp:nvSpPr>
      <dsp:spPr>
        <a:xfrm>
          <a:off x="72001" y="2664295"/>
          <a:ext cx="865871" cy="6265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EBA87B-9664-4336-9D31-A9D86025541C}">
      <dsp:nvSpPr>
        <dsp:cNvPr id="0" name=""/>
        <dsp:cNvSpPr/>
      </dsp:nvSpPr>
      <dsp:spPr>
        <a:xfrm>
          <a:off x="0" y="3446071"/>
          <a:ext cx="7848872" cy="7831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觸控面板</a:t>
          </a:r>
        </a:p>
      </dsp:txBody>
      <dsp:txXfrm>
        <a:off x="1648094" y="3446071"/>
        <a:ext cx="6200777" cy="783197"/>
      </dsp:txXfrm>
    </dsp:sp>
    <dsp:sp modelId="{9E898FC2-B8C8-41C5-92D5-FDCCF4167652}">
      <dsp:nvSpPr>
        <dsp:cNvPr id="0" name=""/>
        <dsp:cNvSpPr/>
      </dsp:nvSpPr>
      <dsp:spPr>
        <a:xfrm>
          <a:off x="72001" y="3528394"/>
          <a:ext cx="865871" cy="6265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949A2F4-6A48-4ABE-9A76-844ACAE1352F}">
      <dsp:nvSpPr>
        <dsp:cNvPr id="0" name=""/>
        <dsp:cNvSpPr/>
      </dsp:nvSpPr>
      <dsp:spPr>
        <a:xfrm>
          <a:off x="0" y="4307588"/>
          <a:ext cx="7848872" cy="7831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支援</a:t>
          </a:r>
          <a:r>
            <a:rPr lang="en-US" altLang="zh-TW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4K</a:t>
          </a: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*</a:t>
          </a:r>
          <a:r>
            <a:rPr lang="en-US" altLang="zh-TW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2K</a:t>
          </a:r>
          <a:endParaRPr lang="zh-TW" altLang="en-US" sz="36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648094" y="4307588"/>
        <a:ext cx="6200777" cy="783197"/>
      </dsp:txXfrm>
    </dsp:sp>
    <dsp:sp modelId="{D48279C0-B804-46B6-AC4F-9E6991B037D4}">
      <dsp:nvSpPr>
        <dsp:cNvPr id="0" name=""/>
        <dsp:cNvSpPr/>
      </dsp:nvSpPr>
      <dsp:spPr>
        <a:xfrm>
          <a:off x="72001" y="4392487"/>
          <a:ext cx="865871" cy="6265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F96C3-B78B-4A0D-B4AE-D789A7CED407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97242-03C5-4F3C-8837-CCA986009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7079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97242-03C5-4F3C-8837-CCA98600935C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71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97242-03C5-4F3C-8837-CCA98600935C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19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9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2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432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043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51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3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2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42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8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16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9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02664-88A3-4129-B806-C566E245B910}" type="datetimeFigureOut">
              <a:rPr lang="zh-TW" altLang="en-US" smtClean="0"/>
              <a:t>2023/2/15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6F7ED-5F77-4BEB-BA55-341F6FA739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1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hyperlink" Target="http://192.168.168.1:8080/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2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4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6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8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3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0.jpeg"/><Relationship Id="rId4" Type="http://schemas.openxmlformats.org/officeDocument/2006/relationships/image" Target="../media/image89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9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94.jpeg"/><Relationship Id="rId4" Type="http://schemas.openxmlformats.org/officeDocument/2006/relationships/image" Target="../media/image93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95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98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00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02.w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0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108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11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114.w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119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BABFC470-A72A-4176-B119-A1EB36B4BBD1}"/>
              </a:ext>
            </a:extLst>
          </p:cNvPr>
          <p:cNvSpPr txBox="1"/>
          <p:nvPr/>
        </p:nvSpPr>
        <p:spPr>
          <a:xfrm>
            <a:off x="0" y="12347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/>
              <a:t>屏東縣政府教育處 </a:t>
            </a:r>
            <a:r>
              <a:rPr lang="en-US" altLang="zh-TW" sz="2800" b="1" dirty="0"/>
              <a:t>107</a:t>
            </a:r>
            <a:r>
              <a:rPr lang="zh-TW" altLang="en-US" sz="2800" b="1" dirty="0"/>
              <a:t>年前瞻基礎建設</a:t>
            </a:r>
            <a:endParaRPr lang="en-US" altLang="zh-TW" sz="2800" b="1" dirty="0"/>
          </a:p>
          <a:p>
            <a:pPr algn="ctr"/>
            <a:r>
              <a:rPr lang="zh-TW" altLang="en-US" sz="2800" b="1" dirty="0"/>
              <a:t>投影機智慧教室設備教育訓練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61AE445-E738-4F30-AE32-28830EC4C99B}"/>
              </a:ext>
            </a:extLst>
          </p:cNvPr>
          <p:cNvSpPr/>
          <p:nvPr/>
        </p:nvSpPr>
        <p:spPr>
          <a:xfrm>
            <a:off x="179512" y="1271810"/>
            <a:ext cx="8784976" cy="43584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spc="600" dirty="0">
                <a:latin typeface="Arial" panose="020B0604020202020204" pitchFamily="34" charset="0"/>
                <a:cs typeface="Arial" panose="020B0604020202020204" pitchFamily="34" charset="0"/>
              </a:rPr>
              <a:t>請掃</a:t>
            </a:r>
            <a:r>
              <a:rPr lang="en-US" altLang="zh-TW" sz="2800" b="1" spc="600" dirty="0">
                <a:latin typeface="Arial" panose="020B0604020202020204" pitchFamily="34" charset="0"/>
                <a:cs typeface="Arial" panose="020B0604020202020204" pitchFamily="34" charset="0"/>
              </a:rPr>
              <a:t>QR-CORD</a:t>
            </a:r>
            <a:r>
              <a:rPr lang="zh-TW" altLang="en-US" sz="2800" b="1" spc="600" dirty="0">
                <a:latin typeface="Arial" panose="020B0604020202020204" pitchFamily="34" charset="0"/>
                <a:cs typeface="Arial" panose="020B0604020202020204" pitchFamily="34" charset="0"/>
              </a:rPr>
              <a:t>進行</a:t>
            </a:r>
            <a:r>
              <a:rPr lang="zh-TW" altLang="en-US" sz="2800" b="1" spc="600" dirty="0" smtClean="0">
                <a:latin typeface="Arial" panose="020B0604020202020204" pitchFamily="34" charset="0"/>
                <a:cs typeface="Arial" panose="020B0604020202020204" pitchFamily="34" charset="0"/>
              </a:rPr>
              <a:t>簽到</a:t>
            </a:r>
            <a:endParaRPr lang="zh-TW" altLang="en-US" sz="2800" b="1" spc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DAF2FC8-398C-4433-9FC5-95BC1D0F1DFE}"/>
              </a:ext>
            </a:extLst>
          </p:cNvPr>
          <p:cNvSpPr txBox="1"/>
          <p:nvPr/>
        </p:nvSpPr>
        <p:spPr>
          <a:xfrm>
            <a:off x="256502" y="194678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屏北區簽到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E8B2DE3-F061-4ED9-980E-2B230CD394A8}"/>
              </a:ext>
            </a:extLst>
          </p:cNvPr>
          <p:cNvSpPr txBox="1"/>
          <p:nvPr/>
        </p:nvSpPr>
        <p:spPr>
          <a:xfrm>
            <a:off x="3831520" y="20564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屏中區簽到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8ADD69E-3151-43C8-AB13-B143B184276A}"/>
              </a:ext>
            </a:extLst>
          </p:cNvPr>
          <p:cNvSpPr txBox="1"/>
          <p:nvPr/>
        </p:nvSpPr>
        <p:spPr>
          <a:xfrm>
            <a:off x="7318413" y="2106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屏南區簽到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64FE760-809C-442B-A11B-F9B996821691}"/>
              </a:ext>
            </a:extLst>
          </p:cNvPr>
          <p:cNvSpPr txBox="1"/>
          <p:nvPr/>
        </p:nvSpPr>
        <p:spPr>
          <a:xfrm>
            <a:off x="895353" y="4184710"/>
            <a:ext cx="7353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TW" altLang="en-US" sz="40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麻請各位老師先將麥克風靜音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8" y="2343580"/>
            <a:ext cx="1655509" cy="165550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113" y="2464201"/>
            <a:ext cx="1720509" cy="172050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19" y="2484541"/>
            <a:ext cx="1700169" cy="17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495B3229-95D7-4515-8F23-4F6CD144A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331944"/>
              </p:ext>
            </p:extLst>
          </p:nvPr>
        </p:nvGraphicFramePr>
        <p:xfrm>
          <a:off x="1043608" y="51470"/>
          <a:ext cx="7848872" cy="5092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B9F34A96-5605-48AE-BBF9-5A40CC744BFE}"/>
              </a:ext>
            </a:extLst>
          </p:cNvPr>
          <p:cNvSpPr/>
          <p:nvPr/>
        </p:nvSpPr>
        <p:spPr>
          <a:xfrm>
            <a:off x="287489" y="1694587"/>
            <a:ext cx="5040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</a:t>
            </a:r>
            <a:endParaRPr lang="en-US" altLang="zh-TW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28687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445" y="1812969"/>
            <a:ext cx="1313752" cy="760971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1619672" y="1736406"/>
            <a:ext cx="6120680" cy="1080000"/>
            <a:chOff x="1619672" y="1736406"/>
            <a:chExt cx="6120680" cy="1080000"/>
          </a:xfrm>
        </p:grpSpPr>
        <p:sp>
          <p:nvSpPr>
            <p:cNvPr id="46" name="圓角矩形 45"/>
            <p:cNvSpPr/>
            <p:nvPr/>
          </p:nvSpPr>
          <p:spPr>
            <a:xfrm>
              <a:off x="1620352" y="1736406"/>
              <a:ext cx="6120000" cy="1080000"/>
            </a:xfrm>
            <a:prstGeom prst="roundRect">
              <a:avLst>
                <a:gd name="adj" fmla="val 3704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grpSp>
          <p:nvGrpSpPr>
            <p:cNvPr id="44" name="群組 43"/>
            <p:cNvGrpSpPr>
              <a:grpSpLocks noChangeAspect="1"/>
            </p:cNvGrpSpPr>
            <p:nvPr/>
          </p:nvGrpSpPr>
          <p:grpSpPr>
            <a:xfrm>
              <a:off x="4560152" y="2471454"/>
              <a:ext cx="557092" cy="154268"/>
              <a:chOff x="2771800" y="3128331"/>
              <a:chExt cx="966664" cy="3441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梯形 39"/>
              <p:cNvSpPr/>
              <p:nvPr/>
            </p:nvSpPr>
            <p:spPr>
              <a:xfrm rot="10800000">
                <a:off x="2941960" y="3156399"/>
                <a:ext cx="611860" cy="288032"/>
              </a:xfrm>
              <a:prstGeom prst="trapezoid">
                <a:avLst>
                  <a:gd name="adj" fmla="val 18386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grpSp>
            <p:nvGrpSpPr>
              <p:cNvPr id="8" name="群組 7"/>
              <p:cNvGrpSpPr/>
              <p:nvPr/>
            </p:nvGrpSpPr>
            <p:grpSpPr>
              <a:xfrm>
                <a:off x="2938194" y="3128331"/>
                <a:ext cx="625693" cy="344168"/>
                <a:chOff x="4653341" y="1707654"/>
                <a:chExt cx="926771" cy="398972"/>
              </a:xfrm>
            </p:grpSpPr>
            <p:cxnSp>
              <p:nvCxnSpPr>
                <p:cNvPr id="24" name="直線接點 23"/>
                <p:cNvCxnSpPr/>
                <p:nvPr/>
              </p:nvCxnSpPr>
              <p:spPr>
                <a:xfrm>
                  <a:off x="4716016" y="1707889"/>
                  <a:ext cx="792088" cy="0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線接點 24"/>
                <p:cNvCxnSpPr/>
                <p:nvPr/>
              </p:nvCxnSpPr>
              <p:spPr>
                <a:xfrm>
                  <a:off x="4653341" y="1779662"/>
                  <a:ext cx="72008" cy="288032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接點 25"/>
                <p:cNvCxnSpPr/>
                <p:nvPr/>
              </p:nvCxnSpPr>
              <p:spPr>
                <a:xfrm flipH="1">
                  <a:off x="5508104" y="1779662"/>
                  <a:ext cx="72008" cy="288032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弧形 26"/>
                <p:cNvSpPr/>
                <p:nvPr/>
              </p:nvSpPr>
              <p:spPr>
                <a:xfrm>
                  <a:off x="5436096" y="1707654"/>
                  <a:ext cx="144016" cy="144016"/>
                </a:xfrm>
                <a:prstGeom prst="arc">
                  <a:avLst>
                    <a:gd name="adj1" fmla="val 15220655"/>
                    <a:gd name="adj2" fmla="val 1354779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8" name="弧形 27"/>
                <p:cNvSpPr/>
                <p:nvPr/>
              </p:nvSpPr>
              <p:spPr>
                <a:xfrm flipH="1">
                  <a:off x="4653341" y="1707654"/>
                  <a:ext cx="144016" cy="144016"/>
                </a:xfrm>
                <a:prstGeom prst="arc">
                  <a:avLst>
                    <a:gd name="adj1" fmla="val 15617609"/>
                    <a:gd name="adj2" fmla="val 632533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9" name="弧形 28"/>
                <p:cNvSpPr/>
                <p:nvPr/>
              </p:nvSpPr>
              <p:spPr>
                <a:xfrm flipV="1">
                  <a:off x="5371504" y="1962610"/>
                  <a:ext cx="144016" cy="144016"/>
                </a:xfrm>
                <a:prstGeom prst="arc">
                  <a:avLst>
                    <a:gd name="adj1" fmla="val 15122460"/>
                    <a:gd name="adj2" fmla="val 113052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0" name="弧形 29"/>
                <p:cNvSpPr/>
                <p:nvPr/>
              </p:nvSpPr>
              <p:spPr>
                <a:xfrm flipH="1" flipV="1">
                  <a:off x="4718762" y="1962610"/>
                  <a:ext cx="144017" cy="144016"/>
                </a:xfrm>
                <a:prstGeom prst="arc">
                  <a:avLst>
                    <a:gd name="adj1" fmla="val 14940386"/>
                    <a:gd name="adj2" fmla="val 21549572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cxnSp>
              <p:nvCxnSpPr>
                <p:cNvPr id="31" name="直線接點 30"/>
                <p:cNvCxnSpPr/>
                <p:nvPr/>
              </p:nvCxnSpPr>
              <p:spPr>
                <a:xfrm>
                  <a:off x="4788024" y="2106626"/>
                  <a:ext cx="658800" cy="0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群組 18"/>
              <p:cNvGrpSpPr/>
              <p:nvPr/>
            </p:nvGrpSpPr>
            <p:grpSpPr>
              <a:xfrm>
                <a:off x="3632593" y="3257968"/>
                <a:ext cx="105871" cy="105870"/>
                <a:chOff x="3498478" y="2208445"/>
                <a:chExt cx="180000" cy="180000"/>
              </a:xfrm>
            </p:grpSpPr>
            <p:sp>
              <p:nvSpPr>
                <p:cNvPr id="20" name="六邊形 19"/>
                <p:cNvSpPr/>
                <p:nvPr/>
              </p:nvSpPr>
              <p:spPr>
                <a:xfrm>
                  <a:off x="3498478" y="2208445"/>
                  <a:ext cx="180000" cy="180000"/>
                </a:xfrm>
                <a:prstGeom prst="hexago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1" name="橢圓 20"/>
                <p:cNvSpPr/>
                <p:nvPr/>
              </p:nvSpPr>
              <p:spPr>
                <a:xfrm>
                  <a:off x="3542966" y="2246255"/>
                  <a:ext cx="91023" cy="1170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39" name="群組 38"/>
              <p:cNvGrpSpPr/>
              <p:nvPr/>
            </p:nvGrpSpPr>
            <p:grpSpPr>
              <a:xfrm>
                <a:off x="3050013" y="3202538"/>
                <a:ext cx="413020" cy="197592"/>
                <a:chOff x="2223350" y="3003797"/>
                <a:chExt cx="413020" cy="197592"/>
              </a:xfrm>
            </p:grpSpPr>
            <p:sp>
              <p:nvSpPr>
                <p:cNvPr id="9" name="橢圓 8"/>
                <p:cNvSpPr/>
                <p:nvPr/>
              </p:nvSpPr>
              <p:spPr>
                <a:xfrm>
                  <a:off x="2223350" y="3003797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0" name="橢圓 9"/>
                <p:cNvSpPr/>
                <p:nvPr/>
              </p:nvSpPr>
              <p:spPr>
                <a:xfrm>
                  <a:off x="2311592" y="3003797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1" name="橢圓 10"/>
                <p:cNvSpPr/>
                <p:nvPr/>
              </p:nvSpPr>
              <p:spPr>
                <a:xfrm>
                  <a:off x="2389518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2" name="橢圓 11"/>
                <p:cNvSpPr/>
                <p:nvPr/>
              </p:nvSpPr>
              <p:spPr>
                <a:xfrm>
                  <a:off x="2469007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3" name="橢圓 12"/>
                <p:cNvSpPr/>
                <p:nvPr/>
              </p:nvSpPr>
              <p:spPr>
                <a:xfrm>
                  <a:off x="2555776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4" name="橢圓 13"/>
                <p:cNvSpPr/>
                <p:nvPr/>
              </p:nvSpPr>
              <p:spPr>
                <a:xfrm>
                  <a:off x="2265703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5" name="橢圓 14"/>
                <p:cNvSpPr/>
                <p:nvPr/>
              </p:nvSpPr>
              <p:spPr>
                <a:xfrm>
                  <a:off x="2353945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6" name="橢圓 15"/>
                <p:cNvSpPr/>
                <p:nvPr/>
              </p:nvSpPr>
              <p:spPr>
                <a:xfrm>
                  <a:off x="2431872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7" name="橢圓 16"/>
                <p:cNvSpPr/>
                <p:nvPr/>
              </p:nvSpPr>
              <p:spPr>
                <a:xfrm>
                  <a:off x="2511359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3" name="橢圓 32"/>
                <p:cNvSpPr/>
                <p:nvPr/>
              </p:nvSpPr>
              <p:spPr>
                <a:xfrm>
                  <a:off x="2598129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4" name="橢圓 33"/>
                <p:cNvSpPr/>
                <p:nvPr/>
              </p:nvSpPr>
              <p:spPr>
                <a:xfrm>
                  <a:off x="2223350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5" name="橢圓 34"/>
                <p:cNvSpPr/>
                <p:nvPr/>
              </p:nvSpPr>
              <p:spPr>
                <a:xfrm>
                  <a:off x="2311592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6" name="橢圓 35"/>
                <p:cNvSpPr/>
                <p:nvPr/>
              </p:nvSpPr>
              <p:spPr>
                <a:xfrm>
                  <a:off x="2389518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7" name="橢圓 36"/>
                <p:cNvSpPr/>
                <p:nvPr/>
              </p:nvSpPr>
              <p:spPr>
                <a:xfrm>
                  <a:off x="2469006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8" name="橢圓 37"/>
                <p:cNvSpPr/>
                <p:nvPr/>
              </p:nvSpPr>
              <p:spPr>
                <a:xfrm>
                  <a:off x="2555776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41" name="群組 40"/>
              <p:cNvGrpSpPr/>
              <p:nvPr/>
            </p:nvGrpSpPr>
            <p:grpSpPr>
              <a:xfrm>
                <a:off x="2771800" y="3257968"/>
                <a:ext cx="105871" cy="105870"/>
                <a:chOff x="3498478" y="2208445"/>
                <a:chExt cx="180000" cy="180000"/>
              </a:xfrm>
            </p:grpSpPr>
            <p:sp>
              <p:nvSpPr>
                <p:cNvPr id="42" name="六邊形 41"/>
                <p:cNvSpPr/>
                <p:nvPr/>
              </p:nvSpPr>
              <p:spPr>
                <a:xfrm>
                  <a:off x="3498478" y="2208445"/>
                  <a:ext cx="180000" cy="180000"/>
                </a:xfrm>
                <a:prstGeom prst="hexago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3" name="橢圓 42"/>
                <p:cNvSpPr/>
                <p:nvPr/>
              </p:nvSpPr>
              <p:spPr>
                <a:xfrm>
                  <a:off x="3542966" y="2246255"/>
                  <a:ext cx="91023" cy="1170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</p:grpSp>
        <p:grpSp>
          <p:nvGrpSpPr>
            <p:cNvPr id="50" name="群組 49"/>
            <p:cNvGrpSpPr/>
            <p:nvPr/>
          </p:nvGrpSpPr>
          <p:grpSpPr>
            <a:xfrm>
              <a:off x="1883530" y="2170962"/>
              <a:ext cx="154286" cy="179980"/>
              <a:chOff x="1043608" y="3128330"/>
              <a:chExt cx="216024" cy="252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圓角矩形 46"/>
              <p:cNvSpPr/>
              <p:nvPr/>
            </p:nvSpPr>
            <p:spPr>
              <a:xfrm>
                <a:off x="1043608" y="3128330"/>
                <a:ext cx="216024" cy="252000"/>
              </a:xfrm>
              <a:prstGeom prst="roundRect">
                <a:avLst>
                  <a:gd name="adj" fmla="val 12987"/>
                </a:avLst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1079612" y="318596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9" name="橢圓 48"/>
              <p:cNvSpPr/>
              <p:nvPr/>
            </p:nvSpPr>
            <p:spPr>
              <a:xfrm>
                <a:off x="1133620" y="3239968"/>
                <a:ext cx="36000" cy="36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54" name="橢圓 53"/>
            <p:cNvSpPr/>
            <p:nvPr/>
          </p:nvSpPr>
          <p:spPr>
            <a:xfrm>
              <a:off x="1748938" y="2528798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55" name="橢圓 54"/>
            <p:cNvSpPr/>
            <p:nvPr/>
          </p:nvSpPr>
          <p:spPr>
            <a:xfrm>
              <a:off x="1909255" y="2539276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56" name="橢圓 55"/>
            <p:cNvSpPr/>
            <p:nvPr/>
          </p:nvSpPr>
          <p:spPr>
            <a:xfrm>
              <a:off x="2067725" y="2539276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57" name="橢圓 56"/>
            <p:cNvSpPr/>
            <p:nvPr/>
          </p:nvSpPr>
          <p:spPr>
            <a:xfrm>
              <a:off x="2224616" y="2539276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58" name="橢圓 57"/>
            <p:cNvSpPr/>
            <p:nvPr/>
          </p:nvSpPr>
          <p:spPr>
            <a:xfrm>
              <a:off x="2378920" y="2539276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grpSp>
          <p:nvGrpSpPr>
            <p:cNvPr id="64" name="群組 63"/>
            <p:cNvGrpSpPr>
              <a:grpSpLocks noChangeAspect="1"/>
            </p:cNvGrpSpPr>
            <p:nvPr/>
          </p:nvGrpSpPr>
          <p:grpSpPr>
            <a:xfrm>
              <a:off x="2597495" y="2511197"/>
              <a:ext cx="128543" cy="128558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橢圓 61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63" name="橢圓 62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65" name="群組 64"/>
            <p:cNvGrpSpPr>
              <a:grpSpLocks noChangeAspect="1"/>
            </p:cNvGrpSpPr>
            <p:nvPr/>
          </p:nvGrpSpPr>
          <p:grpSpPr>
            <a:xfrm>
              <a:off x="2867370" y="2511197"/>
              <a:ext cx="128543" cy="128558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橢圓 65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67" name="橢圓 66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68" name="群組 67"/>
            <p:cNvGrpSpPr>
              <a:grpSpLocks noChangeAspect="1"/>
            </p:cNvGrpSpPr>
            <p:nvPr/>
          </p:nvGrpSpPr>
          <p:grpSpPr>
            <a:xfrm>
              <a:off x="3111780" y="2511197"/>
              <a:ext cx="128543" cy="128558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橢圓 68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70" name="橢圓 69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81" name="群組 180"/>
            <p:cNvGrpSpPr>
              <a:grpSpLocks noChangeAspect="1"/>
            </p:cNvGrpSpPr>
            <p:nvPr/>
          </p:nvGrpSpPr>
          <p:grpSpPr>
            <a:xfrm>
              <a:off x="3394281" y="2481914"/>
              <a:ext cx="523361" cy="154268"/>
              <a:chOff x="1646541" y="2729378"/>
              <a:chExt cx="807659" cy="238070"/>
            </a:xfrm>
          </p:grpSpPr>
          <p:sp>
            <p:nvSpPr>
              <p:cNvPr id="99" name="梯形 98"/>
              <p:cNvSpPr/>
              <p:nvPr/>
            </p:nvSpPr>
            <p:spPr>
              <a:xfrm rot="10800000">
                <a:off x="1804914" y="2749189"/>
                <a:ext cx="498511" cy="216024"/>
              </a:xfrm>
              <a:prstGeom prst="trapezoid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grpSp>
            <p:nvGrpSpPr>
              <p:cNvPr id="73" name="群組 72"/>
              <p:cNvGrpSpPr>
                <a:grpSpLocks noChangeAspect="1"/>
              </p:cNvGrpSpPr>
              <p:nvPr/>
            </p:nvGrpSpPr>
            <p:grpSpPr>
              <a:xfrm>
                <a:off x="1646541" y="2729378"/>
                <a:ext cx="807659" cy="238070"/>
                <a:chOff x="3512212" y="2084232"/>
                <a:chExt cx="1491820" cy="3989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75" name="群組 74"/>
                <p:cNvGrpSpPr/>
                <p:nvPr/>
              </p:nvGrpSpPr>
              <p:grpSpPr>
                <a:xfrm>
                  <a:off x="3792754" y="2084232"/>
                  <a:ext cx="926771" cy="398972"/>
                  <a:chOff x="4653341" y="1707654"/>
                  <a:chExt cx="926771" cy="398972"/>
                </a:xfrm>
              </p:grpSpPr>
              <p:cxnSp>
                <p:nvCxnSpPr>
                  <p:cNvPr id="91" name="直線接點 90"/>
                  <p:cNvCxnSpPr/>
                  <p:nvPr/>
                </p:nvCxnSpPr>
                <p:spPr>
                  <a:xfrm>
                    <a:off x="4716016" y="1707889"/>
                    <a:ext cx="792088" cy="0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直線接點 91"/>
                  <p:cNvCxnSpPr/>
                  <p:nvPr/>
                </p:nvCxnSpPr>
                <p:spPr>
                  <a:xfrm>
                    <a:off x="4653341" y="1779662"/>
                    <a:ext cx="72008" cy="288032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線接點 92"/>
                  <p:cNvCxnSpPr/>
                  <p:nvPr/>
                </p:nvCxnSpPr>
                <p:spPr>
                  <a:xfrm flipH="1">
                    <a:off x="5508104" y="1779662"/>
                    <a:ext cx="72008" cy="288032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弧形 93"/>
                  <p:cNvSpPr/>
                  <p:nvPr/>
                </p:nvSpPr>
                <p:spPr>
                  <a:xfrm>
                    <a:off x="5436096" y="1707654"/>
                    <a:ext cx="144016" cy="144016"/>
                  </a:xfrm>
                  <a:prstGeom prst="arc">
                    <a:avLst>
                      <a:gd name="adj1" fmla="val 15220655"/>
                      <a:gd name="adj2" fmla="val 1354779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95" name="弧形 94"/>
                  <p:cNvSpPr/>
                  <p:nvPr/>
                </p:nvSpPr>
                <p:spPr>
                  <a:xfrm flipH="1">
                    <a:off x="4653341" y="1707654"/>
                    <a:ext cx="144016" cy="144016"/>
                  </a:xfrm>
                  <a:prstGeom prst="arc">
                    <a:avLst>
                      <a:gd name="adj1" fmla="val 15617609"/>
                      <a:gd name="adj2" fmla="val 632533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96" name="弧形 95"/>
                  <p:cNvSpPr/>
                  <p:nvPr/>
                </p:nvSpPr>
                <p:spPr>
                  <a:xfrm flipV="1">
                    <a:off x="5371504" y="1962610"/>
                    <a:ext cx="144016" cy="144016"/>
                  </a:xfrm>
                  <a:prstGeom prst="arc">
                    <a:avLst>
                      <a:gd name="adj1" fmla="val 15122460"/>
                      <a:gd name="adj2" fmla="val 113052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97" name="弧形 96"/>
                  <p:cNvSpPr/>
                  <p:nvPr/>
                </p:nvSpPr>
                <p:spPr>
                  <a:xfrm flipH="1" flipV="1">
                    <a:off x="4718763" y="1962610"/>
                    <a:ext cx="144016" cy="144016"/>
                  </a:xfrm>
                  <a:prstGeom prst="arc">
                    <a:avLst>
                      <a:gd name="adj1" fmla="val 16200000"/>
                      <a:gd name="adj2" fmla="val 21549572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cxnSp>
                <p:nvCxnSpPr>
                  <p:cNvPr id="98" name="直線接點 97"/>
                  <p:cNvCxnSpPr/>
                  <p:nvPr/>
                </p:nvCxnSpPr>
                <p:spPr>
                  <a:xfrm>
                    <a:off x="4788024" y="2106626"/>
                    <a:ext cx="658800" cy="0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" name="橢圓 75"/>
                <p:cNvSpPr/>
                <p:nvPr/>
              </p:nvSpPr>
              <p:spPr>
                <a:xfrm>
                  <a:off x="3938313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77" name="橢圓 76"/>
                <p:cNvSpPr/>
                <p:nvPr/>
              </p:nvSpPr>
              <p:spPr>
                <a:xfrm>
                  <a:off x="4088342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78" name="橢圓 77"/>
                <p:cNvSpPr/>
                <p:nvPr/>
              </p:nvSpPr>
              <p:spPr>
                <a:xfrm>
                  <a:off x="4220833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79" name="橢圓 78"/>
                <p:cNvSpPr/>
                <p:nvPr/>
              </p:nvSpPr>
              <p:spPr>
                <a:xfrm>
                  <a:off x="4355976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80" name="橢圓 79"/>
                <p:cNvSpPr/>
                <p:nvPr/>
              </p:nvSpPr>
              <p:spPr>
                <a:xfrm>
                  <a:off x="4503501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81" name="橢圓 80"/>
                <p:cNvSpPr/>
                <p:nvPr/>
              </p:nvSpPr>
              <p:spPr>
                <a:xfrm>
                  <a:off x="4010321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82" name="橢圓 81"/>
                <p:cNvSpPr/>
                <p:nvPr/>
              </p:nvSpPr>
              <p:spPr>
                <a:xfrm>
                  <a:off x="4160350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83" name="橢圓 82"/>
                <p:cNvSpPr/>
                <p:nvPr/>
              </p:nvSpPr>
              <p:spPr>
                <a:xfrm>
                  <a:off x="4292841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84" name="橢圓 83"/>
                <p:cNvSpPr/>
                <p:nvPr/>
              </p:nvSpPr>
              <p:spPr>
                <a:xfrm>
                  <a:off x="4427984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grpSp>
              <p:nvGrpSpPr>
                <p:cNvPr id="85" name="群組 84"/>
                <p:cNvGrpSpPr/>
                <p:nvPr/>
              </p:nvGrpSpPr>
              <p:grpSpPr>
                <a:xfrm>
                  <a:off x="3512212" y="2208445"/>
                  <a:ext cx="180000" cy="180000"/>
                  <a:chOff x="3498478" y="2208445"/>
                  <a:chExt cx="180000" cy="180000"/>
                </a:xfrm>
              </p:grpSpPr>
              <p:sp>
                <p:nvSpPr>
                  <p:cNvPr id="89" name="六邊形 88"/>
                  <p:cNvSpPr/>
                  <p:nvPr/>
                </p:nvSpPr>
                <p:spPr>
                  <a:xfrm>
                    <a:off x="3498478" y="2208445"/>
                    <a:ext cx="180000" cy="18000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90" name="橢圓 89"/>
                  <p:cNvSpPr/>
                  <p:nvPr/>
                </p:nvSpPr>
                <p:spPr>
                  <a:xfrm>
                    <a:off x="3534478" y="2246256"/>
                    <a:ext cx="108001" cy="965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</p:grpSp>
            <p:grpSp>
              <p:nvGrpSpPr>
                <p:cNvPr id="86" name="群組 85"/>
                <p:cNvGrpSpPr/>
                <p:nvPr/>
              </p:nvGrpSpPr>
              <p:grpSpPr>
                <a:xfrm>
                  <a:off x="4824032" y="2201270"/>
                  <a:ext cx="180000" cy="180000"/>
                  <a:chOff x="3498478" y="2208445"/>
                  <a:chExt cx="180000" cy="180000"/>
                </a:xfrm>
              </p:grpSpPr>
              <p:sp>
                <p:nvSpPr>
                  <p:cNvPr id="87" name="六邊形 86"/>
                  <p:cNvSpPr/>
                  <p:nvPr/>
                </p:nvSpPr>
                <p:spPr>
                  <a:xfrm>
                    <a:off x="3498478" y="2208445"/>
                    <a:ext cx="180000" cy="18000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88" name="橢圓 87"/>
                  <p:cNvSpPr/>
                  <p:nvPr/>
                </p:nvSpPr>
                <p:spPr>
                  <a:xfrm>
                    <a:off x="3534478" y="2246256"/>
                    <a:ext cx="108001" cy="965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</p:grpSp>
          </p:grpSp>
        </p:grpSp>
        <p:grpSp>
          <p:nvGrpSpPr>
            <p:cNvPr id="103" name="群組 102"/>
            <p:cNvGrpSpPr>
              <a:grpSpLocks noChangeAspect="1"/>
            </p:cNvGrpSpPr>
            <p:nvPr/>
          </p:nvGrpSpPr>
          <p:grpSpPr>
            <a:xfrm>
              <a:off x="4243210" y="2500195"/>
              <a:ext cx="128558" cy="128572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橢圓 103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05" name="橢圓 104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124" name="文字方塊 123"/>
            <p:cNvSpPr txBox="1"/>
            <p:nvPr/>
          </p:nvSpPr>
          <p:spPr>
            <a:xfrm>
              <a:off x="2967508" y="1916026"/>
              <a:ext cx="251271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L+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25" name="文字方塊 124"/>
            <p:cNvSpPr txBox="1"/>
            <p:nvPr/>
          </p:nvSpPr>
          <p:spPr>
            <a:xfrm>
              <a:off x="3110143" y="1920344"/>
              <a:ext cx="234741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L-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26" name="文字方塊 125"/>
            <p:cNvSpPr txBox="1"/>
            <p:nvPr/>
          </p:nvSpPr>
          <p:spPr>
            <a:xfrm>
              <a:off x="3280489" y="1920344"/>
              <a:ext cx="24676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R-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27" name="文字方塊 126"/>
            <p:cNvSpPr txBox="1"/>
            <p:nvPr/>
          </p:nvSpPr>
          <p:spPr>
            <a:xfrm>
              <a:off x="3412119" y="1920344"/>
              <a:ext cx="26329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R+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28" name="文字方塊 127"/>
            <p:cNvSpPr txBox="1"/>
            <p:nvPr/>
          </p:nvSpPr>
          <p:spPr>
            <a:xfrm>
              <a:off x="3135882" y="1818741"/>
              <a:ext cx="34294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AMP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11" name="群組 110"/>
            <p:cNvGrpSpPr/>
            <p:nvPr/>
          </p:nvGrpSpPr>
          <p:grpSpPr>
            <a:xfrm>
              <a:off x="3008958" y="2071582"/>
              <a:ext cx="308538" cy="154268"/>
              <a:chOff x="2875189" y="4610247"/>
              <a:chExt cx="432000" cy="216000"/>
            </a:xfrm>
          </p:grpSpPr>
          <p:sp>
            <p:nvSpPr>
              <p:cNvPr id="118" name="矩形 117"/>
              <p:cNvSpPr/>
              <p:nvPr/>
            </p:nvSpPr>
            <p:spPr>
              <a:xfrm>
                <a:off x="2875189" y="4610247"/>
                <a:ext cx="432000" cy="216000"/>
              </a:xfrm>
              <a:prstGeom prst="rect">
                <a:avLst/>
              </a:prstGeom>
              <a:solidFill>
                <a:srgbClr val="00C0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9" name="圓角矩形 118"/>
              <p:cNvSpPr/>
              <p:nvPr/>
            </p:nvSpPr>
            <p:spPr>
              <a:xfrm>
                <a:off x="2894937" y="4632518"/>
                <a:ext cx="196252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20" name="圓角矩形 119"/>
              <p:cNvSpPr/>
              <p:nvPr/>
            </p:nvSpPr>
            <p:spPr>
              <a:xfrm>
                <a:off x="3091189" y="4632518"/>
                <a:ext cx="198000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21" name="圓角矩形 120"/>
              <p:cNvSpPr/>
              <p:nvPr/>
            </p:nvSpPr>
            <p:spPr>
              <a:xfrm>
                <a:off x="2977598" y="4701238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22" name="圓角矩形 121"/>
              <p:cNvSpPr/>
              <p:nvPr/>
            </p:nvSpPr>
            <p:spPr>
              <a:xfrm>
                <a:off x="3172189" y="4700247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12" name="群組 111"/>
            <p:cNvGrpSpPr/>
            <p:nvPr/>
          </p:nvGrpSpPr>
          <p:grpSpPr>
            <a:xfrm>
              <a:off x="3330212" y="2072289"/>
              <a:ext cx="308538" cy="154268"/>
              <a:chOff x="2875189" y="4610247"/>
              <a:chExt cx="432000" cy="216000"/>
            </a:xfrm>
          </p:grpSpPr>
          <p:sp>
            <p:nvSpPr>
              <p:cNvPr id="113" name="矩形 112"/>
              <p:cNvSpPr/>
              <p:nvPr/>
            </p:nvSpPr>
            <p:spPr>
              <a:xfrm>
                <a:off x="2875189" y="4610247"/>
                <a:ext cx="432000" cy="216000"/>
              </a:xfrm>
              <a:prstGeom prst="rect">
                <a:avLst/>
              </a:prstGeom>
              <a:solidFill>
                <a:srgbClr val="00C0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4" name="圓角矩形 113"/>
              <p:cNvSpPr/>
              <p:nvPr/>
            </p:nvSpPr>
            <p:spPr>
              <a:xfrm>
                <a:off x="2894937" y="4632518"/>
                <a:ext cx="196252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5" name="圓角矩形 114"/>
              <p:cNvSpPr/>
              <p:nvPr/>
            </p:nvSpPr>
            <p:spPr>
              <a:xfrm>
                <a:off x="3091189" y="4632518"/>
                <a:ext cx="198000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6" name="圓角矩形 115"/>
              <p:cNvSpPr/>
              <p:nvPr/>
            </p:nvSpPr>
            <p:spPr>
              <a:xfrm>
                <a:off x="2977598" y="4701238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7" name="圓角矩形 116"/>
              <p:cNvSpPr/>
              <p:nvPr/>
            </p:nvSpPr>
            <p:spPr>
              <a:xfrm>
                <a:off x="3172189" y="4700247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cxnSp>
          <p:nvCxnSpPr>
            <p:cNvPr id="108" name="肘形接點 107"/>
            <p:cNvCxnSpPr/>
            <p:nvPr/>
          </p:nvCxnSpPr>
          <p:spPr>
            <a:xfrm rot="10800000" flipV="1">
              <a:off x="2983235" y="1914460"/>
              <a:ext cx="231403" cy="12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肘形接點 108"/>
            <p:cNvCxnSpPr/>
            <p:nvPr/>
          </p:nvCxnSpPr>
          <p:spPr>
            <a:xfrm rot="10800000" flipH="1" flipV="1">
              <a:off x="3425064" y="1914460"/>
              <a:ext cx="231403" cy="12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群組 128"/>
            <p:cNvGrpSpPr>
              <a:grpSpLocks noChangeAspect="1"/>
            </p:cNvGrpSpPr>
            <p:nvPr/>
          </p:nvGrpSpPr>
          <p:grpSpPr>
            <a:xfrm>
              <a:off x="4243210" y="2168542"/>
              <a:ext cx="128558" cy="128572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0" name="橢圓 129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>
                      <a:shade val="30000"/>
                      <a:satMod val="115000"/>
                    </a:srgbClr>
                  </a:gs>
                  <a:gs pos="50000">
                    <a:srgbClr val="33CC33">
                      <a:shade val="67500"/>
                      <a:satMod val="115000"/>
                    </a:srgbClr>
                  </a:gs>
                  <a:gs pos="100000">
                    <a:srgbClr val="33CC33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31" name="橢圓 130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132" name="橢圓 131"/>
            <p:cNvSpPr/>
            <p:nvPr/>
          </p:nvSpPr>
          <p:spPr>
            <a:xfrm>
              <a:off x="4597153" y="2190780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4754044" y="2190780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4908347" y="2190780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5053656" y="2191048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138" name="文字方塊 137"/>
            <p:cNvSpPr txBox="1"/>
            <p:nvPr/>
          </p:nvSpPr>
          <p:spPr>
            <a:xfrm>
              <a:off x="5784808" y="2432418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39" name="文字方塊 138"/>
            <p:cNvSpPr txBox="1"/>
            <p:nvPr/>
          </p:nvSpPr>
          <p:spPr>
            <a:xfrm>
              <a:off x="5396934" y="2429884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40" name="文字方塊 139"/>
            <p:cNvSpPr txBox="1"/>
            <p:nvPr/>
          </p:nvSpPr>
          <p:spPr>
            <a:xfrm>
              <a:off x="6190973" y="2429884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3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42" name="群組 141"/>
            <p:cNvGrpSpPr>
              <a:grpSpLocks noChangeAspect="1"/>
            </p:cNvGrpSpPr>
            <p:nvPr/>
          </p:nvGrpSpPr>
          <p:grpSpPr>
            <a:xfrm>
              <a:off x="5363890" y="2584783"/>
              <a:ext cx="246128" cy="82404"/>
              <a:chOff x="601381" y="843558"/>
              <a:chExt cx="596421" cy="199684"/>
            </a:xfrm>
          </p:grpSpPr>
          <p:sp>
            <p:nvSpPr>
              <p:cNvPr id="177" name="圓角矩形 176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78" name="梯形 177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79" name="圓角矩形 178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80" name="梯形 179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43" name="群組 142"/>
            <p:cNvGrpSpPr>
              <a:grpSpLocks noChangeAspect="1"/>
            </p:cNvGrpSpPr>
            <p:nvPr/>
          </p:nvGrpSpPr>
          <p:grpSpPr>
            <a:xfrm>
              <a:off x="5748488" y="2584783"/>
              <a:ext cx="246128" cy="82404"/>
              <a:chOff x="601381" y="843558"/>
              <a:chExt cx="596421" cy="199684"/>
            </a:xfrm>
          </p:grpSpPr>
          <p:sp>
            <p:nvSpPr>
              <p:cNvPr id="173" name="圓角矩形 172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74" name="梯形 173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75" name="圓角矩形 174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76" name="梯形 175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44" name="群組 143"/>
            <p:cNvGrpSpPr>
              <a:grpSpLocks noChangeAspect="1"/>
            </p:cNvGrpSpPr>
            <p:nvPr/>
          </p:nvGrpSpPr>
          <p:grpSpPr>
            <a:xfrm>
              <a:off x="6157930" y="2584785"/>
              <a:ext cx="246128" cy="82404"/>
              <a:chOff x="601381" y="843558"/>
              <a:chExt cx="596421" cy="199684"/>
            </a:xfrm>
          </p:grpSpPr>
          <p:sp>
            <p:nvSpPr>
              <p:cNvPr id="169" name="圓角矩形 168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70" name="梯形 169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71" name="圓角矩形 170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72" name="梯形 171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45" name="群組 144"/>
            <p:cNvGrpSpPr>
              <a:grpSpLocks noChangeAspect="1"/>
            </p:cNvGrpSpPr>
            <p:nvPr/>
          </p:nvGrpSpPr>
          <p:grpSpPr>
            <a:xfrm>
              <a:off x="6546269" y="2583343"/>
              <a:ext cx="246128" cy="82404"/>
              <a:chOff x="601381" y="843558"/>
              <a:chExt cx="596421" cy="199684"/>
            </a:xfrm>
          </p:grpSpPr>
          <p:sp>
            <p:nvSpPr>
              <p:cNvPr id="165" name="圓角矩形 164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66" name="梯形 165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67" name="圓角矩形 166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68" name="梯形 167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46" name="群組 145"/>
            <p:cNvGrpSpPr>
              <a:grpSpLocks noChangeAspect="1"/>
            </p:cNvGrpSpPr>
            <p:nvPr/>
          </p:nvGrpSpPr>
          <p:grpSpPr>
            <a:xfrm>
              <a:off x="6930866" y="2583344"/>
              <a:ext cx="246128" cy="82404"/>
              <a:chOff x="601381" y="843558"/>
              <a:chExt cx="596421" cy="199684"/>
            </a:xfrm>
          </p:grpSpPr>
          <p:sp>
            <p:nvSpPr>
              <p:cNvPr id="161" name="圓角矩形 160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62" name="梯形 161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63" name="圓角矩形 162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64" name="梯形 163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47" name="群組 146"/>
            <p:cNvGrpSpPr>
              <a:grpSpLocks noChangeAspect="1"/>
            </p:cNvGrpSpPr>
            <p:nvPr/>
          </p:nvGrpSpPr>
          <p:grpSpPr>
            <a:xfrm>
              <a:off x="7315464" y="2583345"/>
              <a:ext cx="246128" cy="82404"/>
              <a:chOff x="601381" y="843558"/>
              <a:chExt cx="596421" cy="199684"/>
            </a:xfrm>
          </p:grpSpPr>
          <p:sp>
            <p:nvSpPr>
              <p:cNvPr id="157" name="圓角矩形 156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58" name="梯形 157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59" name="圓角矩形 158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60" name="梯形 159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148" name="文字方塊 147"/>
            <p:cNvSpPr txBox="1"/>
            <p:nvPr/>
          </p:nvSpPr>
          <p:spPr>
            <a:xfrm>
              <a:off x="6579312" y="2435605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4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49" name="文字方塊 148"/>
            <p:cNvSpPr txBox="1"/>
            <p:nvPr/>
          </p:nvSpPr>
          <p:spPr>
            <a:xfrm>
              <a:off x="6949936" y="2435605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50" name="文字方塊 149"/>
            <p:cNvSpPr txBox="1"/>
            <p:nvPr/>
          </p:nvSpPr>
          <p:spPr>
            <a:xfrm>
              <a:off x="7339353" y="2439815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1" name="肘形接點 150"/>
            <p:cNvCxnSpPr/>
            <p:nvPr/>
          </p:nvCxnSpPr>
          <p:spPr>
            <a:xfrm rot="5400000" flipH="1" flipV="1">
              <a:off x="5564045" y="2231841"/>
              <a:ext cx="137342" cy="576833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肘形接點 151"/>
            <p:cNvCxnSpPr/>
            <p:nvPr/>
          </p:nvCxnSpPr>
          <p:spPr>
            <a:xfrm rot="16200000" flipV="1">
              <a:off x="6458742" y="2236509"/>
              <a:ext cx="137342" cy="57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文字方塊 152"/>
            <p:cNvSpPr txBox="1"/>
            <p:nvPr/>
          </p:nvSpPr>
          <p:spPr>
            <a:xfrm>
              <a:off x="5835769" y="2360791"/>
              <a:ext cx="472185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HDMI IN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4" name="肘形接點 153"/>
            <p:cNvCxnSpPr/>
            <p:nvPr/>
          </p:nvCxnSpPr>
          <p:spPr>
            <a:xfrm rot="5400000" flipH="1" flipV="1">
              <a:off x="6892475" y="2458649"/>
              <a:ext cx="137342" cy="109873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肘形接點 154"/>
            <p:cNvCxnSpPr/>
            <p:nvPr/>
          </p:nvCxnSpPr>
          <p:spPr>
            <a:xfrm rot="16200000" flipV="1">
              <a:off x="7465459" y="2461154"/>
              <a:ext cx="137342" cy="109873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文字方塊 155"/>
            <p:cNvSpPr txBox="1"/>
            <p:nvPr/>
          </p:nvSpPr>
          <p:spPr>
            <a:xfrm>
              <a:off x="6963079" y="2352871"/>
              <a:ext cx="548828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HDMI OUT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84" name="群組 183"/>
            <p:cNvGrpSpPr/>
            <p:nvPr/>
          </p:nvGrpSpPr>
          <p:grpSpPr>
            <a:xfrm>
              <a:off x="5363890" y="2180330"/>
              <a:ext cx="247213" cy="68670"/>
              <a:chOff x="5688615" y="1321502"/>
              <a:chExt cx="252000" cy="90000"/>
            </a:xfrm>
          </p:grpSpPr>
          <p:sp>
            <p:nvSpPr>
              <p:cNvPr id="182" name="圓角矩形 181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83" name="圓角矩形 182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85" name="群組 184"/>
            <p:cNvGrpSpPr/>
            <p:nvPr/>
          </p:nvGrpSpPr>
          <p:grpSpPr>
            <a:xfrm>
              <a:off x="5751221" y="2179574"/>
              <a:ext cx="247213" cy="68670"/>
              <a:chOff x="5688615" y="1321502"/>
              <a:chExt cx="252000" cy="90000"/>
            </a:xfrm>
          </p:grpSpPr>
          <p:sp>
            <p:nvSpPr>
              <p:cNvPr id="186" name="圓角矩形 185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87" name="圓角矩形 186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88" name="群組 187"/>
            <p:cNvGrpSpPr/>
            <p:nvPr/>
          </p:nvGrpSpPr>
          <p:grpSpPr>
            <a:xfrm>
              <a:off x="6157930" y="2180330"/>
              <a:ext cx="247213" cy="68670"/>
              <a:chOff x="5688615" y="1321502"/>
              <a:chExt cx="252000" cy="90000"/>
            </a:xfrm>
          </p:grpSpPr>
          <p:sp>
            <p:nvSpPr>
              <p:cNvPr id="189" name="圓角矩形 188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90" name="圓角矩形 189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91" name="群組 190"/>
            <p:cNvGrpSpPr/>
            <p:nvPr/>
          </p:nvGrpSpPr>
          <p:grpSpPr>
            <a:xfrm>
              <a:off x="6545182" y="2180330"/>
              <a:ext cx="247213" cy="68670"/>
              <a:chOff x="5688615" y="1321502"/>
              <a:chExt cx="252000" cy="90000"/>
            </a:xfrm>
          </p:grpSpPr>
          <p:sp>
            <p:nvSpPr>
              <p:cNvPr id="192" name="圓角矩形 191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93" name="圓角矩形 192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94" name="群組 193"/>
            <p:cNvGrpSpPr/>
            <p:nvPr/>
          </p:nvGrpSpPr>
          <p:grpSpPr>
            <a:xfrm>
              <a:off x="6929780" y="2172706"/>
              <a:ext cx="247213" cy="68670"/>
              <a:chOff x="5688615" y="1321502"/>
              <a:chExt cx="252000" cy="90000"/>
            </a:xfrm>
          </p:grpSpPr>
          <p:sp>
            <p:nvSpPr>
              <p:cNvPr id="195" name="圓角矩形 194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96" name="圓角矩形 195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cxnSp>
          <p:nvCxnSpPr>
            <p:cNvPr id="197" name="肘形接點 196"/>
            <p:cNvCxnSpPr/>
            <p:nvPr/>
          </p:nvCxnSpPr>
          <p:spPr>
            <a:xfrm rot="5400000" flipH="1" flipV="1">
              <a:off x="5565220" y="1822418"/>
              <a:ext cx="137342" cy="54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肘形接點 197"/>
            <p:cNvCxnSpPr/>
            <p:nvPr/>
          </p:nvCxnSpPr>
          <p:spPr>
            <a:xfrm rot="16200000" flipV="1">
              <a:off x="6471836" y="1840900"/>
              <a:ext cx="137342" cy="504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文字方塊 198"/>
            <p:cNvSpPr txBox="1"/>
            <p:nvPr/>
          </p:nvSpPr>
          <p:spPr>
            <a:xfrm>
              <a:off x="5833971" y="1930453"/>
              <a:ext cx="493224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USB Host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00" name="文字方塊 199"/>
            <p:cNvSpPr txBox="1"/>
            <p:nvPr/>
          </p:nvSpPr>
          <p:spPr>
            <a:xfrm>
              <a:off x="6758333" y="2005102"/>
              <a:ext cx="565359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USB Device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30" name="群組 229"/>
            <p:cNvGrpSpPr>
              <a:grpSpLocks noChangeAspect="1"/>
            </p:cNvGrpSpPr>
            <p:nvPr/>
          </p:nvGrpSpPr>
          <p:grpSpPr>
            <a:xfrm>
              <a:off x="7327106" y="2084964"/>
              <a:ext cx="272634" cy="219746"/>
              <a:chOff x="2528784" y="3075806"/>
              <a:chExt cx="1350171" cy="1088243"/>
            </a:xfrm>
          </p:grpSpPr>
          <p:grpSp>
            <p:nvGrpSpPr>
              <p:cNvPr id="207" name="群組 206"/>
              <p:cNvGrpSpPr/>
              <p:nvPr/>
            </p:nvGrpSpPr>
            <p:grpSpPr>
              <a:xfrm>
                <a:off x="2528784" y="3075806"/>
                <a:ext cx="507457" cy="1088243"/>
                <a:chOff x="2528784" y="3075806"/>
                <a:chExt cx="507457" cy="1088243"/>
              </a:xfrm>
            </p:grpSpPr>
            <p:sp>
              <p:nvSpPr>
                <p:cNvPr id="201" name="矩形 200"/>
                <p:cNvSpPr/>
                <p:nvPr/>
              </p:nvSpPr>
              <p:spPr>
                <a:xfrm>
                  <a:off x="2528784" y="30758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2" name="矩形 201"/>
                <p:cNvSpPr/>
                <p:nvPr/>
              </p:nvSpPr>
              <p:spPr>
                <a:xfrm>
                  <a:off x="2534033" y="3207319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3" name="矩形 202"/>
                <p:cNvSpPr/>
                <p:nvPr/>
              </p:nvSpPr>
              <p:spPr>
                <a:xfrm>
                  <a:off x="2528784" y="3122923"/>
                  <a:ext cx="71999" cy="103997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4" name="矩形 203"/>
                <p:cNvSpPr/>
                <p:nvPr/>
              </p:nvSpPr>
              <p:spPr>
                <a:xfrm>
                  <a:off x="2534033" y="3770290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5" name="矩形 204"/>
                <p:cNvSpPr/>
                <p:nvPr/>
              </p:nvSpPr>
              <p:spPr>
                <a:xfrm>
                  <a:off x="2534033" y="39143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6" name="矩形 205"/>
                <p:cNvSpPr/>
                <p:nvPr/>
              </p:nvSpPr>
              <p:spPr>
                <a:xfrm>
                  <a:off x="2532241" y="4056049"/>
                  <a:ext cx="504000" cy="10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215" name="群組 214"/>
              <p:cNvGrpSpPr/>
              <p:nvPr/>
            </p:nvGrpSpPr>
            <p:grpSpPr>
              <a:xfrm flipH="1">
                <a:off x="3374955" y="3082491"/>
                <a:ext cx="504000" cy="1081558"/>
                <a:chOff x="2528784" y="3075806"/>
                <a:chExt cx="504000" cy="1081558"/>
              </a:xfrm>
            </p:grpSpPr>
            <p:sp>
              <p:nvSpPr>
                <p:cNvPr id="216" name="矩形 215"/>
                <p:cNvSpPr/>
                <p:nvPr/>
              </p:nvSpPr>
              <p:spPr>
                <a:xfrm>
                  <a:off x="2528784" y="30758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17" name="矩形 216"/>
                <p:cNvSpPr/>
                <p:nvPr/>
              </p:nvSpPr>
              <p:spPr>
                <a:xfrm>
                  <a:off x="2534033" y="3207319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18" name="矩形 217"/>
                <p:cNvSpPr/>
                <p:nvPr/>
              </p:nvSpPr>
              <p:spPr>
                <a:xfrm>
                  <a:off x="2528784" y="3116241"/>
                  <a:ext cx="71998" cy="103997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19" name="矩形 218"/>
                <p:cNvSpPr/>
                <p:nvPr/>
              </p:nvSpPr>
              <p:spPr>
                <a:xfrm>
                  <a:off x="2534033" y="3770290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20" name="矩形 219"/>
                <p:cNvSpPr/>
                <p:nvPr/>
              </p:nvSpPr>
              <p:spPr>
                <a:xfrm>
                  <a:off x="2534033" y="39143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21" name="矩形 220"/>
                <p:cNvSpPr/>
                <p:nvPr/>
              </p:nvSpPr>
              <p:spPr>
                <a:xfrm>
                  <a:off x="2528784" y="4049364"/>
                  <a:ext cx="504000" cy="10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sp>
            <p:nvSpPr>
              <p:cNvPr id="222" name="矩形 221"/>
              <p:cNvSpPr/>
              <p:nvPr/>
            </p:nvSpPr>
            <p:spPr>
              <a:xfrm>
                <a:off x="2945069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25" name="矩形 224"/>
              <p:cNvSpPr/>
              <p:nvPr/>
            </p:nvSpPr>
            <p:spPr>
              <a:xfrm>
                <a:off x="3048489" y="3076279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26" name="矩形 225"/>
              <p:cNvSpPr/>
              <p:nvPr/>
            </p:nvSpPr>
            <p:spPr>
              <a:xfrm>
                <a:off x="3139408" y="3076279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27" name="矩形 226"/>
              <p:cNvSpPr/>
              <p:nvPr/>
            </p:nvSpPr>
            <p:spPr>
              <a:xfrm>
                <a:off x="3238373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28" name="矩形 227"/>
              <p:cNvSpPr/>
              <p:nvPr/>
            </p:nvSpPr>
            <p:spPr>
              <a:xfrm>
                <a:off x="3331285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29" name="矩形 228"/>
              <p:cNvSpPr/>
              <p:nvPr/>
            </p:nvSpPr>
            <p:spPr>
              <a:xfrm>
                <a:off x="3422364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231" name="文字方塊 230"/>
            <p:cNvSpPr txBox="1"/>
            <p:nvPr/>
          </p:nvSpPr>
          <p:spPr>
            <a:xfrm>
              <a:off x="7237493" y="1925929"/>
              <a:ext cx="434614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Keypad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32" name="文字方塊 231"/>
            <p:cNvSpPr txBox="1"/>
            <p:nvPr/>
          </p:nvSpPr>
          <p:spPr>
            <a:xfrm>
              <a:off x="4621166" y="2298078"/>
              <a:ext cx="425597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VGA IN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33" name="文字方塊 232"/>
            <p:cNvSpPr txBox="1"/>
            <p:nvPr/>
          </p:nvSpPr>
          <p:spPr>
            <a:xfrm>
              <a:off x="4529815" y="2027242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34" name="文字方塊 233"/>
            <p:cNvSpPr txBox="1"/>
            <p:nvPr/>
          </p:nvSpPr>
          <p:spPr>
            <a:xfrm>
              <a:off x="4694684" y="2027242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35" name="文字方塊 234"/>
            <p:cNvSpPr txBox="1"/>
            <p:nvPr/>
          </p:nvSpPr>
          <p:spPr>
            <a:xfrm>
              <a:off x="4873078" y="2027242"/>
              <a:ext cx="136123" cy="187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3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36" name="文字方塊 235"/>
            <p:cNvSpPr txBox="1"/>
            <p:nvPr/>
          </p:nvSpPr>
          <p:spPr>
            <a:xfrm>
              <a:off x="4988617" y="2024763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4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37" name="文字方塊 236"/>
            <p:cNvSpPr txBox="1"/>
            <p:nvPr/>
          </p:nvSpPr>
          <p:spPr>
            <a:xfrm>
              <a:off x="4069866" y="2337837"/>
              <a:ext cx="478197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Audio IN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38" name="文字方塊 237"/>
            <p:cNvSpPr txBox="1"/>
            <p:nvPr/>
          </p:nvSpPr>
          <p:spPr>
            <a:xfrm>
              <a:off x="4003699" y="2007078"/>
              <a:ext cx="554840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Audio OUT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39" name="文字方塊 238"/>
            <p:cNvSpPr txBox="1"/>
            <p:nvPr/>
          </p:nvSpPr>
          <p:spPr>
            <a:xfrm>
              <a:off x="3437102" y="2307199"/>
              <a:ext cx="41207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RS-232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40" name="文字方塊 239"/>
            <p:cNvSpPr txBox="1"/>
            <p:nvPr/>
          </p:nvSpPr>
          <p:spPr>
            <a:xfrm>
              <a:off x="2711408" y="2386438"/>
              <a:ext cx="388028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Receiver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41" name="文字方塊 240"/>
            <p:cNvSpPr txBox="1"/>
            <p:nvPr/>
          </p:nvSpPr>
          <p:spPr>
            <a:xfrm>
              <a:off x="2964513" y="2390964"/>
              <a:ext cx="467677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Transmitter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42" name="文字方塊 241"/>
            <p:cNvSpPr txBox="1"/>
            <p:nvPr/>
          </p:nvSpPr>
          <p:spPr>
            <a:xfrm>
              <a:off x="2966133" y="2268777"/>
              <a:ext cx="258786" cy="216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00" dirty="0">
                  <a:solidFill>
                    <a:schemeClr val="bg1"/>
                  </a:solidFill>
                </a:rPr>
                <a:t>IR</a:t>
              </a:r>
              <a:endParaRPr lang="zh-TW" altLang="en-US" sz="900" dirty="0">
                <a:solidFill>
                  <a:schemeClr val="bg1"/>
                </a:solidFill>
              </a:endParaRPr>
            </a:p>
          </p:txBody>
        </p:sp>
        <p:cxnSp>
          <p:nvCxnSpPr>
            <p:cNvPr id="243" name="肘形接點 242"/>
            <p:cNvCxnSpPr/>
            <p:nvPr/>
          </p:nvCxnSpPr>
          <p:spPr>
            <a:xfrm rot="10800000" flipV="1">
              <a:off x="2802269" y="2366617"/>
              <a:ext cx="216000" cy="77134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肘形接點 243"/>
            <p:cNvCxnSpPr/>
            <p:nvPr/>
          </p:nvCxnSpPr>
          <p:spPr>
            <a:xfrm rot="10800000" flipH="1" flipV="1">
              <a:off x="3176051" y="2367495"/>
              <a:ext cx="180000" cy="77134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文字方塊 244"/>
            <p:cNvSpPr txBox="1"/>
            <p:nvPr/>
          </p:nvSpPr>
          <p:spPr>
            <a:xfrm>
              <a:off x="2258900" y="1937770"/>
              <a:ext cx="661539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Microphone 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46" name="文字方塊 245"/>
            <p:cNvSpPr txBox="1"/>
            <p:nvPr/>
          </p:nvSpPr>
          <p:spPr>
            <a:xfrm>
              <a:off x="1748938" y="2017090"/>
              <a:ext cx="424095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DC 12V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47" name="文字方塊 246"/>
            <p:cNvSpPr txBox="1"/>
            <p:nvPr/>
          </p:nvSpPr>
          <p:spPr>
            <a:xfrm>
              <a:off x="1619672" y="2405509"/>
              <a:ext cx="333927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Power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48" name="文字方塊 247"/>
            <p:cNvSpPr txBox="1"/>
            <p:nvPr/>
          </p:nvSpPr>
          <p:spPr>
            <a:xfrm>
              <a:off x="1811473" y="2405074"/>
              <a:ext cx="273814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Link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49" name="文字方塊 248"/>
            <p:cNvSpPr txBox="1"/>
            <p:nvPr/>
          </p:nvSpPr>
          <p:spPr>
            <a:xfrm>
              <a:off x="1988546" y="2401530"/>
              <a:ext cx="240752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RX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50" name="文字方塊 249"/>
            <p:cNvSpPr txBox="1"/>
            <p:nvPr/>
          </p:nvSpPr>
          <p:spPr>
            <a:xfrm>
              <a:off x="2145152" y="2407015"/>
              <a:ext cx="236243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TX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51" name="文字方塊 250"/>
            <p:cNvSpPr txBox="1"/>
            <p:nvPr/>
          </p:nvSpPr>
          <p:spPr>
            <a:xfrm>
              <a:off x="2071287" y="2312286"/>
              <a:ext cx="243758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IR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52" name="文字方塊 251"/>
            <p:cNvSpPr txBox="1"/>
            <p:nvPr/>
          </p:nvSpPr>
          <p:spPr>
            <a:xfrm>
              <a:off x="2282855" y="2403477"/>
              <a:ext cx="270808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ACT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53" name="群組 552"/>
            <p:cNvGrpSpPr/>
            <p:nvPr/>
          </p:nvGrpSpPr>
          <p:grpSpPr>
            <a:xfrm>
              <a:off x="2456037" y="2094850"/>
              <a:ext cx="270000" cy="270000"/>
              <a:chOff x="4033640" y="3363838"/>
              <a:chExt cx="324000" cy="324000"/>
            </a:xfrm>
          </p:grpSpPr>
          <p:sp>
            <p:nvSpPr>
              <p:cNvPr id="554" name="橢圓 553"/>
              <p:cNvSpPr/>
              <p:nvPr/>
            </p:nvSpPr>
            <p:spPr>
              <a:xfrm>
                <a:off x="4033640" y="3363838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555" name="群組 554"/>
              <p:cNvGrpSpPr>
                <a:grpSpLocks noChangeAspect="1"/>
              </p:cNvGrpSpPr>
              <p:nvPr/>
            </p:nvGrpSpPr>
            <p:grpSpPr>
              <a:xfrm>
                <a:off x="4041467" y="3386996"/>
                <a:ext cx="305452" cy="277683"/>
                <a:chOff x="971600" y="3003798"/>
                <a:chExt cx="396000" cy="3600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56" name="六邊形 555"/>
                <p:cNvSpPr/>
                <p:nvPr/>
              </p:nvSpPr>
              <p:spPr>
                <a:xfrm>
                  <a:off x="971600" y="3003798"/>
                  <a:ext cx="396000" cy="360000"/>
                </a:xfrm>
                <a:prstGeom prst="hexagon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557" name="橢圓 556"/>
                <p:cNvSpPr/>
                <p:nvPr/>
              </p:nvSpPr>
              <p:spPr>
                <a:xfrm>
                  <a:off x="1025584" y="3039782"/>
                  <a:ext cx="288032" cy="28803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</p:grpSp>
        <p:grpSp>
          <p:nvGrpSpPr>
            <p:cNvPr id="1407" name="群組 1406"/>
            <p:cNvGrpSpPr/>
            <p:nvPr/>
          </p:nvGrpSpPr>
          <p:grpSpPr>
            <a:xfrm>
              <a:off x="3023062" y="1893579"/>
              <a:ext cx="288000" cy="324000"/>
              <a:chOff x="685692" y="1218788"/>
              <a:chExt cx="610018" cy="828000"/>
            </a:xfrm>
          </p:grpSpPr>
          <p:sp>
            <p:nvSpPr>
              <p:cNvPr id="1410" name="矩形 1409"/>
              <p:cNvSpPr/>
              <p:nvPr/>
            </p:nvSpPr>
            <p:spPr>
              <a:xfrm>
                <a:off x="685692" y="1218788"/>
                <a:ext cx="610018" cy="82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11" name="矩形 1410"/>
              <p:cNvSpPr/>
              <p:nvPr/>
            </p:nvSpPr>
            <p:spPr>
              <a:xfrm>
                <a:off x="1013246" y="1590464"/>
                <a:ext cx="240294" cy="406182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12" name="矩形 1411"/>
              <p:cNvSpPr/>
              <p:nvPr/>
            </p:nvSpPr>
            <p:spPr>
              <a:xfrm>
                <a:off x="732386" y="1585304"/>
                <a:ext cx="240294" cy="406182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413" name="群組 1412"/>
              <p:cNvGrpSpPr/>
              <p:nvPr/>
            </p:nvGrpSpPr>
            <p:grpSpPr>
              <a:xfrm>
                <a:off x="762533" y="1789469"/>
                <a:ext cx="180000" cy="196741"/>
                <a:chOff x="740109" y="1784309"/>
                <a:chExt cx="224848" cy="196741"/>
              </a:xfrm>
            </p:grpSpPr>
            <p:sp>
              <p:nvSpPr>
                <p:cNvPr id="1418" name="矩形 1417"/>
                <p:cNvSpPr/>
                <p:nvPr/>
              </p:nvSpPr>
              <p:spPr>
                <a:xfrm>
                  <a:off x="740109" y="1784309"/>
                  <a:ext cx="224848" cy="19674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19" name="矩形 1418"/>
                <p:cNvSpPr/>
                <p:nvPr/>
              </p:nvSpPr>
              <p:spPr>
                <a:xfrm>
                  <a:off x="740109" y="1852700"/>
                  <a:ext cx="224848" cy="56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414" name="群組 1413"/>
              <p:cNvGrpSpPr/>
              <p:nvPr/>
            </p:nvGrpSpPr>
            <p:grpSpPr>
              <a:xfrm>
                <a:off x="1043393" y="1788395"/>
                <a:ext cx="180000" cy="196741"/>
                <a:chOff x="740109" y="1784309"/>
                <a:chExt cx="224848" cy="196741"/>
              </a:xfrm>
            </p:grpSpPr>
            <p:sp>
              <p:nvSpPr>
                <p:cNvPr id="1416" name="矩形 1415"/>
                <p:cNvSpPr/>
                <p:nvPr/>
              </p:nvSpPr>
              <p:spPr>
                <a:xfrm>
                  <a:off x="740109" y="1784309"/>
                  <a:ext cx="224848" cy="19674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17" name="矩形 1416"/>
                <p:cNvSpPr/>
                <p:nvPr/>
              </p:nvSpPr>
              <p:spPr>
                <a:xfrm>
                  <a:off x="740109" y="1852700"/>
                  <a:ext cx="224848" cy="56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415" name="矩形 1414"/>
              <p:cNvSpPr/>
              <p:nvPr/>
            </p:nvSpPr>
            <p:spPr>
              <a:xfrm>
                <a:off x="732386" y="1275606"/>
                <a:ext cx="512415" cy="260031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34" name="群組 1433"/>
            <p:cNvGrpSpPr/>
            <p:nvPr/>
          </p:nvGrpSpPr>
          <p:grpSpPr>
            <a:xfrm>
              <a:off x="3340193" y="1894406"/>
              <a:ext cx="288000" cy="324000"/>
              <a:chOff x="685692" y="1218788"/>
              <a:chExt cx="610018" cy="828000"/>
            </a:xfrm>
          </p:grpSpPr>
          <p:sp>
            <p:nvSpPr>
              <p:cNvPr id="1435" name="矩形 1434"/>
              <p:cNvSpPr/>
              <p:nvPr/>
            </p:nvSpPr>
            <p:spPr>
              <a:xfrm>
                <a:off x="685692" y="1218788"/>
                <a:ext cx="610018" cy="82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36" name="矩形 1435"/>
              <p:cNvSpPr/>
              <p:nvPr/>
            </p:nvSpPr>
            <p:spPr>
              <a:xfrm>
                <a:off x="1013246" y="1590464"/>
                <a:ext cx="240294" cy="406182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37" name="矩形 1436"/>
              <p:cNvSpPr/>
              <p:nvPr/>
            </p:nvSpPr>
            <p:spPr>
              <a:xfrm>
                <a:off x="732386" y="1585304"/>
                <a:ext cx="240294" cy="406182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438" name="群組 1437"/>
              <p:cNvGrpSpPr/>
              <p:nvPr/>
            </p:nvGrpSpPr>
            <p:grpSpPr>
              <a:xfrm>
                <a:off x="762533" y="1789469"/>
                <a:ext cx="180000" cy="196741"/>
                <a:chOff x="740109" y="1784309"/>
                <a:chExt cx="224848" cy="196741"/>
              </a:xfrm>
            </p:grpSpPr>
            <p:sp>
              <p:nvSpPr>
                <p:cNvPr id="1443" name="矩形 1442"/>
                <p:cNvSpPr/>
                <p:nvPr/>
              </p:nvSpPr>
              <p:spPr>
                <a:xfrm>
                  <a:off x="740109" y="1784309"/>
                  <a:ext cx="224848" cy="19674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44" name="矩形 1443"/>
                <p:cNvSpPr/>
                <p:nvPr/>
              </p:nvSpPr>
              <p:spPr>
                <a:xfrm>
                  <a:off x="740109" y="1852700"/>
                  <a:ext cx="224848" cy="56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439" name="群組 1438"/>
              <p:cNvGrpSpPr/>
              <p:nvPr/>
            </p:nvGrpSpPr>
            <p:grpSpPr>
              <a:xfrm>
                <a:off x="1043393" y="1788395"/>
                <a:ext cx="180000" cy="196741"/>
                <a:chOff x="740109" y="1784309"/>
                <a:chExt cx="224848" cy="196741"/>
              </a:xfrm>
            </p:grpSpPr>
            <p:sp>
              <p:nvSpPr>
                <p:cNvPr id="1441" name="矩形 1440"/>
                <p:cNvSpPr/>
                <p:nvPr/>
              </p:nvSpPr>
              <p:spPr>
                <a:xfrm>
                  <a:off x="740109" y="1784309"/>
                  <a:ext cx="224848" cy="19674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42" name="矩形 1441"/>
                <p:cNvSpPr/>
                <p:nvPr/>
              </p:nvSpPr>
              <p:spPr>
                <a:xfrm>
                  <a:off x="740109" y="1852700"/>
                  <a:ext cx="224848" cy="56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440" name="矩形 1439"/>
              <p:cNvSpPr/>
              <p:nvPr/>
            </p:nvSpPr>
            <p:spPr>
              <a:xfrm>
                <a:off x="732386" y="1275606"/>
                <a:ext cx="512415" cy="260031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cxnSp>
        <p:nvCxnSpPr>
          <p:cNvPr id="1320" name="肘形接點 1319"/>
          <p:cNvCxnSpPr>
            <a:stCxn id="1296" idx="2"/>
            <a:endCxn id="1311" idx="2"/>
          </p:cNvCxnSpPr>
          <p:nvPr/>
        </p:nvCxnSpPr>
        <p:spPr>
          <a:xfrm rot="16200000" flipH="1">
            <a:off x="5603096" y="1026302"/>
            <a:ext cx="901726" cy="4795002"/>
          </a:xfrm>
          <a:prstGeom prst="bentConnector3">
            <a:avLst>
              <a:gd name="adj1" fmla="val 24428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82" name="群組 681"/>
          <p:cNvGrpSpPr>
            <a:grpSpLocks noChangeAspect="1"/>
          </p:cNvGrpSpPr>
          <p:nvPr/>
        </p:nvGrpSpPr>
        <p:grpSpPr>
          <a:xfrm>
            <a:off x="1619758" y="627736"/>
            <a:ext cx="6120000" cy="1080000"/>
            <a:chOff x="1066538" y="1707654"/>
            <a:chExt cx="7344000" cy="1296000"/>
          </a:xfrm>
        </p:grpSpPr>
        <p:sp>
          <p:nvSpPr>
            <p:cNvPr id="255" name="圓角矩形 254"/>
            <p:cNvSpPr/>
            <p:nvPr/>
          </p:nvSpPr>
          <p:spPr>
            <a:xfrm>
              <a:off x="1066538" y="1707654"/>
              <a:ext cx="7344000" cy="1296000"/>
            </a:xfrm>
            <a:prstGeom prst="roundRect">
              <a:avLst>
                <a:gd name="adj" fmla="val 3704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grpSp>
          <p:nvGrpSpPr>
            <p:cNvPr id="479" name="群組 478"/>
            <p:cNvGrpSpPr/>
            <p:nvPr/>
          </p:nvGrpSpPr>
          <p:grpSpPr>
            <a:xfrm>
              <a:off x="1379204" y="2067694"/>
              <a:ext cx="608404" cy="648072"/>
              <a:chOff x="1379204" y="2031618"/>
              <a:chExt cx="608404" cy="64807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72" name="圓角矩形 471"/>
              <p:cNvSpPr/>
              <p:nvPr/>
            </p:nvSpPr>
            <p:spPr>
              <a:xfrm>
                <a:off x="1379204" y="2031618"/>
                <a:ext cx="608404" cy="64807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74" name="六邊形 473"/>
              <p:cNvSpPr/>
              <p:nvPr/>
            </p:nvSpPr>
            <p:spPr>
              <a:xfrm>
                <a:off x="1414982" y="2067694"/>
                <a:ext cx="536848" cy="360040"/>
              </a:xfrm>
              <a:prstGeom prst="hexag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75" name="圓角矩形 474"/>
              <p:cNvSpPr/>
              <p:nvPr/>
            </p:nvSpPr>
            <p:spPr>
              <a:xfrm>
                <a:off x="1414982" y="2230177"/>
                <a:ext cx="537079" cy="216024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76" name="流程圖: 準備作業 475"/>
              <p:cNvSpPr/>
              <p:nvPr/>
            </p:nvSpPr>
            <p:spPr>
              <a:xfrm rot="5400000">
                <a:off x="1620399" y="2158893"/>
                <a:ext cx="126014" cy="36000"/>
              </a:xfrm>
              <a:prstGeom prst="flowChartPreparati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77" name="流程圖: 準備作業 476"/>
              <p:cNvSpPr/>
              <p:nvPr/>
            </p:nvSpPr>
            <p:spPr>
              <a:xfrm rot="5400000">
                <a:off x="1478327" y="2292721"/>
                <a:ext cx="126014" cy="36000"/>
              </a:xfrm>
              <a:prstGeom prst="flowChartPreparati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78" name="流程圖: 準備作業 477"/>
              <p:cNvSpPr/>
              <p:nvPr/>
            </p:nvSpPr>
            <p:spPr>
              <a:xfrm rot="5400000">
                <a:off x="1772799" y="2292721"/>
                <a:ext cx="126014" cy="36000"/>
              </a:xfrm>
              <a:prstGeom prst="flowChartPreparati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484" name="群組 483"/>
            <p:cNvGrpSpPr/>
            <p:nvPr/>
          </p:nvGrpSpPr>
          <p:grpSpPr>
            <a:xfrm>
              <a:off x="2326633" y="2078546"/>
              <a:ext cx="540000" cy="468000"/>
              <a:chOff x="2326633" y="2042470"/>
              <a:chExt cx="540000" cy="468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80" name="圓角矩形 479"/>
              <p:cNvSpPr/>
              <p:nvPr/>
            </p:nvSpPr>
            <p:spPr>
              <a:xfrm>
                <a:off x="2326633" y="2042470"/>
                <a:ext cx="540000" cy="468000"/>
              </a:xfrm>
              <a:prstGeom prst="roundRect">
                <a:avLst>
                  <a:gd name="adj" fmla="val 4503"/>
                </a:avLst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81" name="矩形 480"/>
              <p:cNvSpPr/>
              <p:nvPr/>
            </p:nvSpPr>
            <p:spPr>
              <a:xfrm>
                <a:off x="2449351" y="2260101"/>
                <a:ext cx="72132" cy="18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82" name="矩形 481"/>
              <p:cNvSpPr/>
              <p:nvPr/>
            </p:nvSpPr>
            <p:spPr>
              <a:xfrm>
                <a:off x="2688639" y="2260101"/>
                <a:ext cx="72132" cy="18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83" name="流程圖: 延遲 482"/>
              <p:cNvSpPr/>
              <p:nvPr/>
            </p:nvSpPr>
            <p:spPr>
              <a:xfrm rot="5400000">
                <a:off x="2547823" y="2100262"/>
                <a:ext cx="108000" cy="108000"/>
              </a:xfrm>
              <a:prstGeom prst="flowChartDelay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491" name="群組 490"/>
            <p:cNvGrpSpPr>
              <a:grpSpLocks noChangeAspect="1"/>
            </p:cNvGrpSpPr>
            <p:nvPr/>
          </p:nvGrpSpPr>
          <p:grpSpPr>
            <a:xfrm>
              <a:off x="3763665" y="2438842"/>
              <a:ext cx="303966" cy="288000"/>
              <a:chOff x="1663544" y="2557601"/>
              <a:chExt cx="767937" cy="648072"/>
            </a:xfrm>
          </p:grpSpPr>
          <p:sp>
            <p:nvSpPr>
              <p:cNvPr id="493" name="矩形 492"/>
              <p:cNvSpPr/>
              <p:nvPr/>
            </p:nvSpPr>
            <p:spPr>
              <a:xfrm>
                <a:off x="1663544" y="2557601"/>
                <a:ext cx="767937" cy="6480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grpSp>
            <p:nvGrpSpPr>
              <p:cNvPr id="494" name="群組 493"/>
              <p:cNvGrpSpPr/>
              <p:nvPr/>
            </p:nvGrpSpPr>
            <p:grpSpPr>
              <a:xfrm>
                <a:off x="1722411" y="2645756"/>
                <a:ext cx="651462" cy="470482"/>
                <a:chOff x="1722411" y="2645756"/>
                <a:chExt cx="651462" cy="470482"/>
              </a:xfrm>
            </p:grpSpPr>
            <p:sp>
              <p:nvSpPr>
                <p:cNvPr id="498" name="矩形 497"/>
                <p:cNvSpPr/>
                <p:nvPr/>
              </p:nvSpPr>
              <p:spPr>
                <a:xfrm>
                  <a:off x="1903513" y="2645756"/>
                  <a:ext cx="288000" cy="13253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99" name="矩形 498"/>
                <p:cNvSpPr/>
                <p:nvPr/>
              </p:nvSpPr>
              <p:spPr>
                <a:xfrm rot="19701253">
                  <a:off x="1741139" y="2692650"/>
                  <a:ext cx="216000" cy="1313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500" name="矩形 499"/>
                <p:cNvSpPr/>
                <p:nvPr/>
              </p:nvSpPr>
              <p:spPr>
                <a:xfrm>
                  <a:off x="1722726" y="2758196"/>
                  <a:ext cx="100163" cy="28803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501" name="矩形 500"/>
                <p:cNvSpPr/>
                <p:nvPr/>
              </p:nvSpPr>
              <p:spPr>
                <a:xfrm rot="1898747" flipH="1">
                  <a:off x="2139244" y="2692589"/>
                  <a:ext cx="216000" cy="1322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502" name="矩形 501"/>
                <p:cNvSpPr/>
                <p:nvPr/>
              </p:nvSpPr>
              <p:spPr>
                <a:xfrm>
                  <a:off x="2276557" y="2758196"/>
                  <a:ext cx="97316" cy="28803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503" name="矩形 502"/>
                <p:cNvSpPr/>
                <p:nvPr/>
              </p:nvSpPr>
              <p:spPr>
                <a:xfrm>
                  <a:off x="1722411" y="3003798"/>
                  <a:ext cx="651461" cy="11244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sp>
            <p:nvSpPr>
              <p:cNvPr id="495" name="矩形 494"/>
              <p:cNvSpPr/>
              <p:nvPr/>
            </p:nvSpPr>
            <p:spPr>
              <a:xfrm>
                <a:off x="1809044" y="2778288"/>
                <a:ext cx="478194" cy="244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96" name="矩形 495"/>
              <p:cNvSpPr/>
              <p:nvPr/>
            </p:nvSpPr>
            <p:spPr>
              <a:xfrm>
                <a:off x="1924717" y="2645756"/>
                <a:ext cx="72008" cy="13253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97" name="矩形 496"/>
              <p:cNvSpPr/>
              <p:nvPr/>
            </p:nvSpPr>
            <p:spPr>
              <a:xfrm>
                <a:off x="2100045" y="2645755"/>
                <a:ext cx="72008" cy="13253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505" name="群組 504"/>
            <p:cNvGrpSpPr/>
            <p:nvPr/>
          </p:nvGrpSpPr>
          <p:grpSpPr>
            <a:xfrm>
              <a:off x="3216425" y="2622716"/>
              <a:ext cx="296656" cy="108000"/>
              <a:chOff x="5688615" y="1321502"/>
              <a:chExt cx="252000" cy="90000"/>
            </a:xfrm>
          </p:grpSpPr>
          <p:sp>
            <p:nvSpPr>
              <p:cNvPr id="506" name="圓角矩形 505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  <p:sp>
            <p:nvSpPr>
              <p:cNvPr id="507" name="圓角矩形 506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grpSp>
          <p:nvGrpSpPr>
            <p:cNvPr id="531" name="群組 530"/>
            <p:cNvGrpSpPr>
              <a:grpSpLocks noChangeAspect="1"/>
            </p:cNvGrpSpPr>
            <p:nvPr/>
          </p:nvGrpSpPr>
          <p:grpSpPr>
            <a:xfrm>
              <a:off x="4330663" y="2396503"/>
              <a:ext cx="392505" cy="324000"/>
              <a:chOff x="4330663" y="2314353"/>
              <a:chExt cx="327161" cy="270061"/>
            </a:xfr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10" name="群組 509"/>
              <p:cNvGrpSpPr/>
              <p:nvPr/>
            </p:nvGrpSpPr>
            <p:grpSpPr>
              <a:xfrm>
                <a:off x="4330663" y="2314353"/>
                <a:ext cx="324000" cy="263695"/>
                <a:chOff x="2528784" y="3075806"/>
                <a:chExt cx="1337130" cy="1088243"/>
              </a:xfrm>
              <a:grpFill/>
            </p:grpSpPr>
            <p:sp>
              <p:nvSpPr>
                <p:cNvPr id="524" name="矩形 523"/>
                <p:cNvSpPr/>
                <p:nvPr/>
              </p:nvSpPr>
              <p:spPr>
                <a:xfrm>
                  <a:off x="2528784" y="3075806"/>
                  <a:ext cx="1337130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26" name="矩形 525"/>
                <p:cNvSpPr/>
                <p:nvPr/>
              </p:nvSpPr>
              <p:spPr>
                <a:xfrm>
                  <a:off x="2528784" y="3122923"/>
                  <a:ext cx="71999" cy="103997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27" name="矩形 526"/>
                <p:cNvSpPr/>
                <p:nvPr/>
              </p:nvSpPr>
              <p:spPr>
                <a:xfrm>
                  <a:off x="2534033" y="3543718"/>
                  <a:ext cx="144001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28" name="矩形 527"/>
                <p:cNvSpPr/>
                <p:nvPr/>
              </p:nvSpPr>
              <p:spPr>
                <a:xfrm>
                  <a:off x="2534033" y="3914306"/>
                  <a:ext cx="332806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29" name="矩形 528"/>
                <p:cNvSpPr/>
                <p:nvPr/>
              </p:nvSpPr>
              <p:spPr>
                <a:xfrm>
                  <a:off x="2532242" y="4056048"/>
                  <a:ext cx="503999" cy="10800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</p:grpSp>
          <p:grpSp>
            <p:nvGrpSpPr>
              <p:cNvPr id="511" name="群組 510"/>
              <p:cNvGrpSpPr/>
              <p:nvPr/>
            </p:nvGrpSpPr>
            <p:grpSpPr>
              <a:xfrm flipH="1">
                <a:off x="4535699" y="2315973"/>
                <a:ext cx="122125" cy="262075"/>
                <a:chOff x="2528784" y="3075806"/>
                <a:chExt cx="504000" cy="1081558"/>
              </a:xfrm>
              <a:grpFill/>
            </p:grpSpPr>
            <p:sp>
              <p:nvSpPr>
                <p:cNvPr id="518" name="矩形 517"/>
                <p:cNvSpPr/>
                <p:nvPr/>
              </p:nvSpPr>
              <p:spPr>
                <a:xfrm>
                  <a:off x="2528784" y="3075806"/>
                  <a:ext cx="332806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20" name="矩形 519"/>
                <p:cNvSpPr/>
                <p:nvPr/>
              </p:nvSpPr>
              <p:spPr>
                <a:xfrm>
                  <a:off x="2528784" y="3116241"/>
                  <a:ext cx="71998" cy="103997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21" name="矩形 520"/>
                <p:cNvSpPr/>
                <p:nvPr/>
              </p:nvSpPr>
              <p:spPr>
                <a:xfrm>
                  <a:off x="2534033" y="3537033"/>
                  <a:ext cx="144001" cy="14401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22" name="矩形 521"/>
                <p:cNvSpPr/>
                <p:nvPr/>
              </p:nvSpPr>
              <p:spPr>
                <a:xfrm>
                  <a:off x="2534033" y="3914306"/>
                  <a:ext cx="332806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23" name="矩形 522"/>
                <p:cNvSpPr/>
                <p:nvPr/>
              </p:nvSpPr>
              <p:spPr>
                <a:xfrm>
                  <a:off x="2528784" y="4049364"/>
                  <a:ext cx="504000" cy="108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</p:grpSp>
          <p:sp>
            <p:nvSpPr>
              <p:cNvPr id="530" name="矩形 529"/>
              <p:cNvSpPr/>
              <p:nvPr/>
            </p:nvSpPr>
            <p:spPr>
              <a:xfrm>
                <a:off x="4332552" y="2573614"/>
                <a:ext cx="324000" cy="10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grpSp>
          <p:nvGrpSpPr>
            <p:cNvPr id="538" name="群組 537"/>
            <p:cNvGrpSpPr/>
            <p:nvPr/>
          </p:nvGrpSpPr>
          <p:grpSpPr>
            <a:xfrm>
              <a:off x="4941717" y="1970430"/>
              <a:ext cx="324000" cy="324000"/>
              <a:chOff x="4033640" y="3363838"/>
              <a:chExt cx="324000" cy="324000"/>
            </a:xfrm>
          </p:grpSpPr>
          <p:sp>
            <p:nvSpPr>
              <p:cNvPr id="535" name="橢圓 534"/>
              <p:cNvSpPr/>
              <p:nvPr/>
            </p:nvSpPr>
            <p:spPr>
              <a:xfrm>
                <a:off x="4033640" y="3363838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grpSp>
            <p:nvGrpSpPr>
              <p:cNvPr id="532" name="群組 531"/>
              <p:cNvGrpSpPr>
                <a:grpSpLocks noChangeAspect="1"/>
              </p:cNvGrpSpPr>
              <p:nvPr/>
            </p:nvGrpSpPr>
            <p:grpSpPr>
              <a:xfrm>
                <a:off x="4041467" y="3386996"/>
                <a:ext cx="305452" cy="277683"/>
                <a:chOff x="971600" y="3003798"/>
                <a:chExt cx="396000" cy="3600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33" name="六邊形 532"/>
                <p:cNvSpPr/>
                <p:nvPr/>
              </p:nvSpPr>
              <p:spPr>
                <a:xfrm>
                  <a:off x="971600" y="3003798"/>
                  <a:ext cx="396000" cy="360000"/>
                </a:xfrm>
                <a:prstGeom prst="hexagon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34" name="橢圓 533"/>
                <p:cNvSpPr/>
                <p:nvPr/>
              </p:nvSpPr>
              <p:spPr>
                <a:xfrm>
                  <a:off x="1025584" y="3039782"/>
                  <a:ext cx="288032" cy="28803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</p:grpSp>
        </p:grpSp>
        <p:grpSp>
          <p:nvGrpSpPr>
            <p:cNvPr id="539" name="群組 538"/>
            <p:cNvGrpSpPr>
              <a:grpSpLocks noChangeAspect="1"/>
            </p:cNvGrpSpPr>
            <p:nvPr/>
          </p:nvGrpSpPr>
          <p:grpSpPr>
            <a:xfrm>
              <a:off x="6037488" y="2365073"/>
              <a:ext cx="392505" cy="324000"/>
              <a:chOff x="4330663" y="2314353"/>
              <a:chExt cx="327161" cy="270061"/>
            </a:xfr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40" name="群組 539"/>
              <p:cNvGrpSpPr/>
              <p:nvPr/>
            </p:nvGrpSpPr>
            <p:grpSpPr>
              <a:xfrm>
                <a:off x="4330663" y="2314353"/>
                <a:ext cx="324000" cy="263695"/>
                <a:chOff x="2528784" y="3075806"/>
                <a:chExt cx="1337130" cy="1088243"/>
              </a:xfrm>
              <a:grpFill/>
            </p:grpSpPr>
            <p:sp>
              <p:nvSpPr>
                <p:cNvPr id="548" name="矩形 547"/>
                <p:cNvSpPr/>
                <p:nvPr/>
              </p:nvSpPr>
              <p:spPr>
                <a:xfrm>
                  <a:off x="2528784" y="3075806"/>
                  <a:ext cx="1337130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49" name="矩形 548"/>
                <p:cNvSpPr/>
                <p:nvPr/>
              </p:nvSpPr>
              <p:spPr>
                <a:xfrm>
                  <a:off x="2528784" y="3122923"/>
                  <a:ext cx="71999" cy="103997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50" name="矩形 549"/>
                <p:cNvSpPr/>
                <p:nvPr/>
              </p:nvSpPr>
              <p:spPr>
                <a:xfrm>
                  <a:off x="2534033" y="3543718"/>
                  <a:ext cx="144001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51" name="矩形 550"/>
                <p:cNvSpPr/>
                <p:nvPr/>
              </p:nvSpPr>
              <p:spPr>
                <a:xfrm>
                  <a:off x="2534033" y="3914306"/>
                  <a:ext cx="332806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52" name="矩形 551"/>
                <p:cNvSpPr/>
                <p:nvPr/>
              </p:nvSpPr>
              <p:spPr>
                <a:xfrm>
                  <a:off x="2532242" y="4056048"/>
                  <a:ext cx="503999" cy="10800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</p:grpSp>
          <p:grpSp>
            <p:nvGrpSpPr>
              <p:cNvPr id="541" name="群組 540"/>
              <p:cNvGrpSpPr/>
              <p:nvPr/>
            </p:nvGrpSpPr>
            <p:grpSpPr>
              <a:xfrm flipH="1">
                <a:off x="4535699" y="2315973"/>
                <a:ext cx="122125" cy="262075"/>
                <a:chOff x="2528784" y="3075806"/>
                <a:chExt cx="504000" cy="1081558"/>
              </a:xfrm>
              <a:grpFill/>
            </p:grpSpPr>
            <p:sp>
              <p:nvSpPr>
                <p:cNvPr id="543" name="矩形 542"/>
                <p:cNvSpPr/>
                <p:nvPr/>
              </p:nvSpPr>
              <p:spPr>
                <a:xfrm>
                  <a:off x="2528784" y="3075806"/>
                  <a:ext cx="332806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44" name="矩形 543"/>
                <p:cNvSpPr/>
                <p:nvPr/>
              </p:nvSpPr>
              <p:spPr>
                <a:xfrm>
                  <a:off x="2528784" y="3116241"/>
                  <a:ext cx="71998" cy="103997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45" name="矩形 544"/>
                <p:cNvSpPr/>
                <p:nvPr/>
              </p:nvSpPr>
              <p:spPr>
                <a:xfrm>
                  <a:off x="2534033" y="3537033"/>
                  <a:ext cx="144001" cy="14401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46" name="矩形 545"/>
                <p:cNvSpPr/>
                <p:nvPr/>
              </p:nvSpPr>
              <p:spPr>
                <a:xfrm>
                  <a:off x="2534033" y="3914306"/>
                  <a:ext cx="332806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  <p:sp>
              <p:nvSpPr>
                <p:cNvPr id="547" name="矩形 546"/>
                <p:cNvSpPr/>
                <p:nvPr/>
              </p:nvSpPr>
              <p:spPr>
                <a:xfrm>
                  <a:off x="2528784" y="4049364"/>
                  <a:ext cx="504000" cy="108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/>
                </a:p>
              </p:txBody>
            </p:sp>
          </p:grpSp>
          <p:sp>
            <p:nvSpPr>
              <p:cNvPr id="542" name="矩形 541"/>
              <p:cNvSpPr/>
              <p:nvPr/>
            </p:nvSpPr>
            <p:spPr>
              <a:xfrm>
                <a:off x="4332552" y="2573614"/>
                <a:ext cx="324000" cy="10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</p:grpSp>
        <p:sp>
          <p:nvSpPr>
            <p:cNvPr id="558" name="文字方塊 557"/>
            <p:cNvSpPr txBox="1"/>
            <p:nvPr/>
          </p:nvSpPr>
          <p:spPr>
            <a:xfrm>
              <a:off x="4705048" y="1768368"/>
              <a:ext cx="793847" cy="225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Microphone</a:t>
              </a:r>
              <a:r>
                <a:rPr lang="en-US" altLang="zh-TW" sz="600" b="1" dirty="0">
                  <a:solidFill>
                    <a:schemeClr val="bg1"/>
                  </a:solidFill>
                </a:rPr>
                <a:t> 2</a:t>
              </a:r>
              <a:endParaRPr lang="zh-TW" altLang="en-US" sz="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673" name="群組 672"/>
            <p:cNvGrpSpPr>
              <a:grpSpLocks noChangeAspect="1"/>
            </p:cNvGrpSpPr>
            <p:nvPr/>
          </p:nvGrpSpPr>
          <p:grpSpPr>
            <a:xfrm>
              <a:off x="6738945" y="1961383"/>
              <a:ext cx="1191657" cy="904412"/>
              <a:chOff x="5731191" y="3162922"/>
              <a:chExt cx="1407993" cy="1068603"/>
            </a:xfrm>
          </p:grpSpPr>
          <p:sp>
            <p:nvSpPr>
              <p:cNvPr id="612" name="文字方塊 611"/>
              <p:cNvSpPr txBox="1"/>
              <p:nvPr/>
            </p:nvSpPr>
            <p:spPr>
              <a:xfrm>
                <a:off x="5846492" y="3162922"/>
                <a:ext cx="475587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Input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62" name="群組 561"/>
              <p:cNvGrpSpPr/>
              <p:nvPr/>
            </p:nvGrpSpPr>
            <p:grpSpPr>
              <a:xfrm>
                <a:off x="5751842" y="3379382"/>
                <a:ext cx="648000" cy="216000"/>
                <a:chOff x="551926" y="1683351"/>
                <a:chExt cx="648000" cy="216000"/>
              </a:xfrm>
            </p:grpSpPr>
            <p:grpSp>
              <p:nvGrpSpPr>
                <p:cNvPr id="603" name="群組 602"/>
                <p:cNvGrpSpPr/>
                <p:nvPr/>
              </p:nvGrpSpPr>
              <p:grpSpPr>
                <a:xfrm>
                  <a:off x="551926" y="1683351"/>
                  <a:ext cx="648000" cy="216000"/>
                  <a:chOff x="2866189" y="4610247"/>
                  <a:chExt cx="648000" cy="216000"/>
                </a:xfrm>
              </p:grpSpPr>
              <p:sp>
                <p:nvSpPr>
                  <p:cNvPr id="606" name="矩形 605"/>
                  <p:cNvSpPr/>
                  <p:nvPr/>
                </p:nvSpPr>
                <p:spPr>
                  <a:xfrm>
                    <a:off x="2866189" y="4610247"/>
                    <a:ext cx="648000" cy="216000"/>
                  </a:xfrm>
                  <a:prstGeom prst="rect">
                    <a:avLst/>
                  </a:prstGeom>
                  <a:solidFill>
                    <a:srgbClr val="00C05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07" name="圓角矩形 606"/>
                  <p:cNvSpPr/>
                  <p:nvPr/>
                </p:nvSpPr>
                <p:spPr>
                  <a:xfrm>
                    <a:off x="2894937" y="4632518"/>
                    <a:ext cx="196252" cy="173440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08" name="圓角矩形 607"/>
                  <p:cNvSpPr/>
                  <p:nvPr/>
                </p:nvSpPr>
                <p:spPr>
                  <a:xfrm>
                    <a:off x="3091189" y="4632518"/>
                    <a:ext cx="198000" cy="173440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09" name="圓角矩形 608"/>
                  <p:cNvSpPr/>
                  <p:nvPr/>
                </p:nvSpPr>
                <p:spPr>
                  <a:xfrm>
                    <a:off x="2977598" y="4701238"/>
                    <a:ext cx="36000" cy="3600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10" name="圓角矩形 609"/>
                  <p:cNvSpPr/>
                  <p:nvPr/>
                </p:nvSpPr>
                <p:spPr>
                  <a:xfrm>
                    <a:off x="3172189" y="4700247"/>
                    <a:ext cx="36000" cy="3600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sp>
              <p:nvSpPr>
                <p:cNvPr id="604" name="圓角矩形 603"/>
                <p:cNvSpPr/>
                <p:nvPr/>
              </p:nvSpPr>
              <p:spPr>
                <a:xfrm>
                  <a:off x="974926" y="1704631"/>
                  <a:ext cx="198000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05" name="圓角矩形 604"/>
                <p:cNvSpPr/>
                <p:nvPr/>
              </p:nvSpPr>
              <p:spPr>
                <a:xfrm>
                  <a:off x="1055926" y="1772360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</p:grpSp>
          <p:grpSp>
            <p:nvGrpSpPr>
              <p:cNvPr id="563" name="群組 562"/>
              <p:cNvGrpSpPr/>
              <p:nvPr/>
            </p:nvGrpSpPr>
            <p:grpSpPr>
              <a:xfrm>
                <a:off x="6458948" y="3379382"/>
                <a:ext cx="648000" cy="216000"/>
                <a:chOff x="551926" y="1683351"/>
                <a:chExt cx="648000" cy="216000"/>
              </a:xfrm>
            </p:grpSpPr>
            <p:grpSp>
              <p:nvGrpSpPr>
                <p:cNvPr id="595" name="群組 594"/>
                <p:cNvGrpSpPr/>
                <p:nvPr/>
              </p:nvGrpSpPr>
              <p:grpSpPr>
                <a:xfrm>
                  <a:off x="551926" y="1683351"/>
                  <a:ext cx="648000" cy="216000"/>
                  <a:chOff x="2866189" y="4610247"/>
                  <a:chExt cx="648000" cy="216000"/>
                </a:xfrm>
              </p:grpSpPr>
              <p:sp>
                <p:nvSpPr>
                  <p:cNvPr id="598" name="矩形 597"/>
                  <p:cNvSpPr/>
                  <p:nvPr/>
                </p:nvSpPr>
                <p:spPr>
                  <a:xfrm>
                    <a:off x="2866189" y="4610247"/>
                    <a:ext cx="648000" cy="216000"/>
                  </a:xfrm>
                  <a:prstGeom prst="rect">
                    <a:avLst/>
                  </a:prstGeom>
                  <a:solidFill>
                    <a:srgbClr val="00C05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599" name="圓角矩形 598"/>
                  <p:cNvSpPr/>
                  <p:nvPr/>
                </p:nvSpPr>
                <p:spPr>
                  <a:xfrm>
                    <a:off x="2894937" y="4632518"/>
                    <a:ext cx="196252" cy="173440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00" name="圓角矩形 599"/>
                  <p:cNvSpPr/>
                  <p:nvPr/>
                </p:nvSpPr>
                <p:spPr>
                  <a:xfrm>
                    <a:off x="3091189" y="4632518"/>
                    <a:ext cx="198000" cy="173440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01" name="圓角矩形 600"/>
                  <p:cNvSpPr/>
                  <p:nvPr/>
                </p:nvSpPr>
                <p:spPr>
                  <a:xfrm>
                    <a:off x="2977598" y="4701238"/>
                    <a:ext cx="36000" cy="3600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02" name="圓角矩形 601"/>
                  <p:cNvSpPr/>
                  <p:nvPr/>
                </p:nvSpPr>
                <p:spPr>
                  <a:xfrm>
                    <a:off x="3172189" y="4700247"/>
                    <a:ext cx="36000" cy="3600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sp>
              <p:nvSpPr>
                <p:cNvPr id="596" name="圓角矩形 595"/>
                <p:cNvSpPr/>
                <p:nvPr/>
              </p:nvSpPr>
              <p:spPr>
                <a:xfrm>
                  <a:off x="974926" y="1704631"/>
                  <a:ext cx="198000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597" name="圓角矩形 596"/>
                <p:cNvSpPr/>
                <p:nvPr/>
              </p:nvSpPr>
              <p:spPr>
                <a:xfrm>
                  <a:off x="1055926" y="1772360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</p:grpSp>
          <p:grpSp>
            <p:nvGrpSpPr>
              <p:cNvPr id="564" name="群組 563"/>
              <p:cNvGrpSpPr/>
              <p:nvPr/>
            </p:nvGrpSpPr>
            <p:grpSpPr>
              <a:xfrm>
                <a:off x="5751842" y="3791472"/>
                <a:ext cx="648000" cy="216000"/>
                <a:chOff x="551926" y="1683351"/>
                <a:chExt cx="648000" cy="216000"/>
              </a:xfrm>
            </p:grpSpPr>
            <p:grpSp>
              <p:nvGrpSpPr>
                <p:cNvPr id="587" name="群組 586"/>
                <p:cNvGrpSpPr/>
                <p:nvPr/>
              </p:nvGrpSpPr>
              <p:grpSpPr>
                <a:xfrm>
                  <a:off x="551926" y="1683351"/>
                  <a:ext cx="648000" cy="216000"/>
                  <a:chOff x="2866189" y="4610247"/>
                  <a:chExt cx="648000" cy="216000"/>
                </a:xfrm>
              </p:grpSpPr>
              <p:sp>
                <p:nvSpPr>
                  <p:cNvPr id="590" name="矩形 589"/>
                  <p:cNvSpPr/>
                  <p:nvPr/>
                </p:nvSpPr>
                <p:spPr>
                  <a:xfrm>
                    <a:off x="2866189" y="4610247"/>
                    <a:ext cx="648000" cy="216000"/>
                  </a:xfrm>
                  <a:prstGeom prst="rect">
                    <a:avLst/>
                  </a:prstGeom>
                  <a:solidFill>
                    <a:srgbClr val="00C05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591" name="圓角矩形 590"/>
                  <p:cNvSpPr/>
                  <p:nvPr/>
                </p:nvSpPr>
                <p:spPr>
                  <a:xfrm>
                    <a:off x="2894937" y="4632518"/>
                    <a:ext cx="196252" cy="173440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592" name="圓角矩形 591"/>
                  <p:cNvSpPr/>
                  <p:nvPr/>
                </p:nvSpPr>
                <p:spPr>
                  <a:xfrm>
                    <a:off x="3091189" y="4632518"/>
                    <a:ext cx="198000" cy="173440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593" name="圓角矩形 592"/>
                  <p:cNvSpPr/>
                  <p:nvPr/>
                </p:nvSpPr>
                <p:spPr>
                  <a:xfrm>
                    <a:off x="2977598" y="4701238"/>
                    <a:ext cx="36000" cy="3600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594" name="圓角矩形 593"/>
                  <p:cNvSpPr/>
                  <p:nvPr/>
                </p:nvSpPr>
                <p:spPr>
                  <a:xfrm>
                    <a:off x="3172189" y="4700247"/>
                    <a:ext cx="36000" cy="3600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sp>
              <p:nvSpPr>
                <p:cNvPr id="588" name="圓角矩形 587"/>
                <p:cNvSpPr/>
                <p:nvPr/>
              </p:nvSpPr>
              <p:spPr>
                <a:xfrm>
                  <a:off x="974926" y="1704631"/>
                  <a:ext cx="198000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589" name="圓角矩形 588"/>
                <p:cNvSpPr/>
                <p:nvPr/>
              </p:nvSpPr>
              <p:spPr>
                <a:xfrm>
                  <a:off x="1055926" y="1772360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</p:grpSp>
          <p:grpSp>
            <p:nvGrpSpPr>
              <p:cNvPr id="565" name="群組 564"/>
              <p:cNvGrpSpPr/>
              <p:nvPr/>
            </p:nvGrpSpPr>
            <p:grpSpPr>
              <a:xfrm>
                <a:off x="6458948" y="3791472"/>
                <a:ext cx="648000" cy="216000"/>
                <a:chOff x="551926" y="1683351"/>
                <a:chExt cx="648000" cy="216000"/>
              </a:xfrm>
            </p:grpSpPr>
            <p:grpSp>
              <p:nvGrpSpPr>
                <p:cNvPr id="579" name="群組 578"/>
                <p:cNvGrpSpPr/>
                <p:nvPr/>
              </p:nvGrpSpPr>
              <p:grpSpPr>
                <a:xfrm>
                  <a:off x="551926" y="1683351"/>
                  <a:ext cx="648000" cy="216000"/>
                  <a:chOff x="2866189" y="4610247"/>
                  <a:chExt cx="648000" cy="216000"/>
                </a:xfrm>
              </p:grpSpPr>
              <p:sp>
                <p:nvSpPr>
                  <p:cNvPr id="582" name="矩形 581"/>
                  <p:cNvSpPr/>
                  <p:nvPr/>
                </p:nvSpPr>
                <p:spPr>
                  <a:xfrm>
                    <a:off x="2866189" y="4610247"/>
                    <a:ext cx="648000" cy="216000"/>
                  </a:xfrm>
                  <a:prstGeom prst="rect">
                    <a:avLst/>
                  </a:prstGeom>
                  <a:solidFill>
                    <a:srgbClr val="00C05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583" name="圓角矩形 582"/>
                  <p:cNvSpPr/>
                  <p:nvPr/>
                </p:nvSpPr>
                <p:spPr>
                  <a:xfrm>
                    <a:off x="2894937" y="4632518"/>
                    <a:ext cx="196252" cy="173440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584" name="圓角矩形 583"/>
                  <p:cNvSpPr/>
                  <p:nvPr/>
                </p:nvSpPr>
                <p:spPr>
                  <a:xfrm>
                    <a:off x="3091189" y="4632518"/>
                    <a:ext cx="198000" cy="173440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585" name="圓角矩形 584"/>
                  <p:cNvSpPr/>
                  <p:nvPr/>
                </p:nvSpPr>
                <p:spPr>
                  <a:xfrm>
                    <a:off x="2977598" y="4701238"/>
                    <a:ext cx="36000" cy="3600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586" name="圓角矩形 585"/>
                  <p:cNvSpPr/>
                  <p:nvPr/>
                </p:nvSpPr>
                <p:spPr>
                  <a:xfrm>
                    <a:off x="3172189" y="4700247"/>
                    <a:ext cx="36000" cy="3600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sp>
              <p:nvSpPr>
                <p:cNvPr id="580" name="圓角矩形 579"/>
                <p:cNvSpPr/>
                <p:nvPr/>
              </p:nvSpPr>
              <p:spPr>
                <a:xfrm>
                  <a:off x="974926" y="1704631"/>
                  <a:ext cx="198000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581" name="圓角矩形 580"/>
                <p:cNvSpPr/>
                <p:nvPr/>
              </p:nvSpPr>
              <p:spPr>
                <a:xfrm>
                  <a:off x="1055926" y="1772360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</p:grpSp>
          <p:sp>
            <p:nvSpPr>
              <p:cNvPr id="566" name="文字方塊 565"/>
              <p:cNvSpPr txBox="1"/>
              <p:nvPr/>
            </p:nvSpPr>
            <p:spPr>
              <a:xfrm>
                <a:off x="6503865" y="3162922"/>
                <a:ext cx="552295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Output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7" name="文字方塊 566"/>
              <p:cNvSpPr txBox="1"/>
              <p:nvPr/>
            </p:nvSpPr>
            <p:spPr>
              <a:xfrm>
                <a:off x="5731191" y="3545224"/>
                <a:ext cx="296603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1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8" name="文字方塊 567"/>
              <p:cNvSpPr txBox="1"/>
              <p:nvPr/>
            </p:nvSpPr>
            <p:spPr>
              <a:xfrm>
                <a:off x="5928317" y="3545250"/>
                <a:ext cx="296603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2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9" name="文字方塊 568"/>
              <p:cNvSpPr txBox="1"/>
              <p:nvPr/>
            </p:nvSpPr>
            <p:spPr>
              <a:xfrm>
                <a:off x="6123916" y="3545250"/>
                <a:ext cx="298735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C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0" name="文字方塊 569"/>
              <p:cNvSpPr txBox="1"/>
              <p:nvPr/>
            </p:nvSpPr>
            <p:spPr>
              <a:xfrm>
                <a:off x="6422650" y="3545250"/>
                <a:ext cx="311519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G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1" name="文字方塊 570"/>
              <p:cNvSpPr txBox="1"/>
              <p:nvPr/>
            </p:nvSpPr>
            <p:spPr>
              <a:xfrm>
                <a:off x="6626989" y="3545225"/>
                <a:ext cx="296603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1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2" name="文字方塊 571"/>
              <p:cNvSpPr txBox="1"/>
              <p:nvPr/>
            </p:nvSpPr>
            <p:spPr>
              <a:xfrm>
                <a:off x="6825975" y="3545225"/>
                <a:ext cx="296603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2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3" name="文字方塊 572"/>
              <p:cNvSpPr txBox="1"/>
              <p:nvPr/>
            </p:nvSpPr>
            <p:spPr>
              <a:xfrm>
                <a:off x="5731191" y="3951823"/>
                <a:ext cx="296603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3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4" name="文字方塊 573"/>
              <p:cNvSpPr txBox="1"/>
              <p:nvPr/>
            </p:nvSpPr>
            <p:spPr>
              <a:xfrm>
                <a:off x="5928316" y="3951850"/>
                <a:ext cx="296603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4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5" name="文字方塊 574"/>
              <p:cNvSpPr txBox="1"/>
              <p:nvPr/>
            </p:nvSpPr>
            <p:spPr>
              <a:xfrm>
                <a:off x="6123916" y="3951850"/>
                <a:ext cx="298735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C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6" name="文字方塊 575"/>
              <p:cNvSpPr txBox="1"/>
              <p:nvPr/>
            </p:nvSpPr>
            <p:spPr>
              <a:xfrm>
                <a:off x="6422649" y="3951850"/>
                <a:ext cx="311519" cy="24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600" b="1" dirty="0">
                    <a:solidFill>
                      <a:schemeClr val="bg1"/>
                    </a:solidFill>
                  </a:rPr>
                  <a:t>G</a:t>
                </a:r>
                <a:endParaRPr lang="zh-TW" alt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7" name="文字方塊 576"/>
              <p:cNvSpPr txBox="1"/>
              <p:nvPr/>
            </p:nvSpPr>
            <p:spPr>
              <a:xfrm>
                <a:off x="6627368" y="3916480"/>
                <a:ext cx="322172" cy="306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900" b="1" dirty="0">
                    <a:solidFill>
                      <a:schemeClr val="bg1"/>
                    </a:solidFill>
                  </a:rPr>
                  <a:t>+</a:t>
                </a:r>
                <a:endParaRPr lang="zh-TW" altLang="en-US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8" name="文字方塊 577"/>
              <p:cNvSpPr txBox="1"/>
              <p:nvPr/>
            </p:nvSpPr>
            <p:spPr>
              <a:xfrm>
                <a:off x="6838320" y="3894010"/>
                <a:ext cx="300864" cy="337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50" b="1" dirty="0">
                    <a:solidFill>
                      <a:schemeClr val="bg1"/>
                    </a:solidFill>
                  </a:rPr>
                  <a:t>-</a:t>
                </a:r>
                <a:endParaRPr lang="zh-TW" altLang="en-US" sz="105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13" name="群組 612"/>
              <p:cNvGrpSpPr/>
              <p:nvPr/>
            </p:nvGrpSpPr>
            <p:grpSpPr>
              <a:xfrm>
                <a:off x="5761716" y="3235928"/>
                <a:ext cx="628251" cy="360000"/>
                <a:chOff x="2843808" y="1544434"/>
                <a:chExt cx="628251" cy="360000"/>
              </a:xfrm>
            </p:grpSpPr>
            <p:sp>
              <p:nvSpPr>
                <p:cNvPr id="614" name="矩形 613"/>
                <p:cNvSpPr/>
                <p:nvPr/>
              </p:nvSpPr>
              <p:spPr>
                <a:xfrm>
                  <a:off x="2843808" y="1544434"/>
                  <a:ext cx="628251" cy="360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15" name="矩形 614"/>
                <p:cNvSpPr/>
                <p:nvPr/>
              </p:nvSpPr>
              <p:spPr>
                <a:xfrm>
                  <a:off x="3071672" y="1706032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16" name="矩形 615"/>
                <p:cNvSpPr/>
                <p:nvPr/>
              </p:nvSpPr>
              <p:spPr>
                <a:xfrm>
                  <a:off x="2876291" y="1703789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grpSp>
              <p:nvGrpSpPr>
                <p:cNvPr id="617" name="群組 616"/>
                <p:cNvGrpSpPr/>
                <p:nvPr/>
              </p:nvGrpSpPr>
              <p:grpSpPr>
                <a:xfrm>
                  <a:off x="2897263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26" name="矩形 625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27" name="矩形 626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sp>
              <p:nvSpPr>
                <p:cNvPr id="618" name="矩形 617"/>
                <p:cNvSpPr/>
                <p:nvPr/>
              </p:nvSpPr>
              <p:spPr>
                <a:xfrm>
                  <a:off x="2876291" y="1574274"/>
                  <a:ext cx="557447" cy="11305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19" name="矩形 618"/>
                <p:cNvSpPr/>
                <p:nvPr/>
              </p:nvSpPr>
              <p:spPr>
                <a:xfrm>
                  <a:off x="3266578" y="1703789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grpSp>
              <p:nvGrpSpPr>
                <p:cNvPr id="620" name="群組 619"/>
                <p:cNvGrpSpPr/>
                <p:nvPr/>
              </p:nvGrpSpPr>
              <p:grpSpPr>
                <a:xfrm>
                  <a:off x="3095324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24" name="矩形 623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25" name="矩形 624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grpSp>
              <p:nvGrpSpPr>
                <p:cNvPr id="621" name="群組 620"/>
                <p:cNvGrpSpPr/>
                <p:nvPr/>
              </p:nvGrpSpPr>
              <p:grpSpPr>
                <a:xfrm>
                  <a:off x="3287549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22" name="矩形 621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23" name="矩形 622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</p:grpSp>
          <p:grpSp>
            <p:nvGrpSpPr>
              <p:cNvPr id="628" name="群組 627"/>
              <p:cNvGrpSpPr/>
              <p:nvPr/>
            </p:nvGrpSpPr>
            <p:grpSpPr>
              <a:xfrm>
                <a:off x="5763359" y="3653506"/>
                <a:ext cx="628251" cy="360000"/>
                <a:chOff x="2843808" y="1544434"/>
                <a:chExt cx="628251" cy="360000"/>
              </a:xfrm>
            </p:grpSpPr>
            <p:sp>
              <p:nvSpPr>
                <p:cNvPr id="629" name="矩形 628"/>
                <p:cNvSpPr/>
                <p:nvPr/>
              </p:nvSpPr>
              <p:spPr>
                <a:xfrm>
                  <a:off x="2843808" y="1544434"/>
                  <a:ext cx="628251" cy="360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30" name="矩形 629"/>
                <p:cNvSpPr/>
                <p:nvPr/>
              </p:nvSpPr>
              <p:spPr>
                <a:xfrm>
                  <a:off x="3071672" y="1706032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31" name="矩形 630"/>
                <p:cNvSpPr/>
                <p:nvPr/>
              </p:nvSpPr>
              <p:spPr>
                <a:xfrm>
                  <a:off x="2876291" y="1703789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grpSp>
              <p:nvGrpSpPr>
                <p:cNvPr id="632" name="群組 631"/>
                <p:cNvGrpSpPr/>
                <p:nvPr/>
              </p:nvGrpSpPr>
              <p:grpSpPr>
                <a:xfrm>
                  <a:off x="2897263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41" name="矩形 640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42" name="矩形 641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sp>
              <p:nvSpPr>
                <p:cNvPr id="633" name="矩形 632"/>
                <p:cNvSpPr/>
                <p:nvPr/>
              </p:nvSpPr>
              <p:spPr>
                <a:xfrm>
                  <a:off x="2876291" y="1574274"/>
                  <a:ext cx="557447" cy="11305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34" name="矩形 633"/>
                <p:cNvSpPr/>
                <p:nvPr/>
              </p:nvSpPr>
              <p:spPr>
                <a:xfrm>
                  <a:off x="3266578" y="1703789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grpSp>
              <p:nvGrpSpPr>
                <p:cNvPr id="635" name="群組 634"/>
                <p:cNvGrpSpPr/>
                <p:nvPr/>
              </p:nvGrpSpPr>
              <p:grpSpPr>
                <a:xfrm>
                  <a:off x="3095324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39" name="矩形 638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40" name="矩形 639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grpSp>
              <p:nvGrpSpPr>
                <p:cNvPr id="636" name="群組 635"/>
                <p:cNvGrpSpPr/>
                <p:nvPr/>
              </p:nvGrpSpPr>
              <p:grpSpPr>
                <a:xfrm>
                  <a:off x="3287549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37" name="矩形 636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38" name="矩形 637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</p:grpSp>
          <p:grpSp>
            <p:nvGrpSpPr>
              <p:cNvPr id="643" name="群組 642"/>
              <p:cNvGrpSpPr/>
              <p:nvPr/>
            </p:nvGrpSpPr>
            <p:grpSpPr>
              <a:xfrm>
                <a:off x="6466698" y="3648118"/>
                <a:ext cx="628251" cy="360000"/>
                <a:chOff x="2843808" y="1544434"/>
                <a:chExt cx="628251" cy="360000"/>
              </a:xfrm>
            </p:grpSpPr>
            <p:sp>
              <p:nvSpPr>
                <p:cNvPr id="644" name="矩形 643"/>
                <p:cNvSpPr/>
                <p:nvPr/>
              </p:nvSpPr>
              <p:spPr>
                <a:xfrm>
                  <a:off x="2843808" y="1544434"/>
                  <a:ext cx="628251" cy="360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45" name="矩形 644"/>
                <p:cNvSpPr/>
                <p:nvPr/>
              </p:nvSpPr>
              <p:spPr>
                <a:xfrm>
                  <a:off x="3071672" y="1706032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46" name="矩形 645"/>
                <p:cNvSpPr/>
                <p:nvPr/>
              </p:nvSpPr>
              <p:spPr>
                <a:xfrm>
                  <a:off x="2876291" y="1703789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grpSp>
              <p:nvGrpSpPr>
                <p:cNvPr id="647" name="群組 646"/>
                <p:cNvGrpSpPr/>
                <p:nvPr/>
              </p:nvGrpSpPr>
              <p:grpSpPr>
                <a:xfrm>
                  <a:off x="2897263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56" name="矩形 655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57" name="矩形 656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sp>
              <p:nvSpPr>
                <p:cNvPr id="648" name="矩形 647"/>
                <p:cNvSpPr/>
                <p:nvPr/>
              </p:nvSpPr>
              <p:spPr>
                <a:xfrm>
                  <a:off x="2876291" y="1574274"/>
                  <a:ext cx="557447" cy="11305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49" name="矩形 648"/>
                <p:cNvSpPr/>
                <p:nvPr/>
              </p:nvSpPr>
              <p:spPr>
                <a:xfrm>
                  <a:off x="3266578" y="1703789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grpSp>
              <p:nvGrpSpPr>
                <p:cNvPr id="650" name="群組 649"/>
                <p:cNvGrpSpPr/>
                <p:nvPr/>
              </p:nvGrpSpPr>
              <p:grpSpPr>
                <a:xfrm>
                  <a:off x="3095324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54" name="矩形 653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55" name="矩形 654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grpSp>
              <p:nvGrpSpPr>
                <p:cNvPr id="651" name="群組 650"/>
                <p:cNvGrpSpPr/>
                <p:nvPr/>
              </p:nvGrpSpPr>
              <p:grpSpPr>
                <a:xfrm>
                  <a:off x="3287549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52" name="矩形 651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53" name="矩形 652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</p:grpSp>
          <p:grpSp>
            <p:nvGrpSpPr>
              <p:cNvPr id="658" name="群組 657"/>
              <p:cNvGrpSpPr/>
              <p:nvPr/>
            </p:nvGrpSpPr>
            <p:grpSpPr>
              <a:xfrm>
                <a:off x="6464016" y="3234684"/>
                <a:ext cx="628251" cy="360000"/>
                <a:chOff x="2843808" y="1544434"/>
                <a:chExt cx="628251" cy="360000"/>
              </a:xfrm>
            </p:grpSpPr>
            <p:sp>
              <p:nvSpPr>
                <p:cNvPr id="659" name="矩形 658"/>
                <p:cNvSpPr/>
                <p:nvPr/>
              </p:nvSpPr>
              <p:spPr>
                <a:xfrm>
                  <a:off x="2843808" y="1544434"/>
                  <a:ext cx="628251" cy="360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60" name="矩形 659"/>
                <p:cNvSpPr/>
                <p:nvPr/>
              </p:nvSpPr>
              <p:spPr>
                <a:xfrm>
                  <a:off x="3071672" y="1706032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61" name="矩形 660"/>
                <p:cNvSpPr/>
                <p:nvPr/>
              </p:nvSpPr>
              <p:spPr>
                <a:xfrm>
                  <a:off x="2876291" y="1703789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grpSp>
              <p:nvGrpSpPr>
                <p:cNvPr id="662" name="群組 661"/>
                <p:cNvGrpSpPr/>
                <p:nvPr/>
              </p:nvGrpSpPr>
              <p:grpSpPr>
                <a:xfrm>
                  <a:off x="2897263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71" name="矩形 670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72" name="矩形 671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sp>
              <p:nvSpPr>
                <p:cNvPr id="663" name="矩形 662"/>
                <p:cNvSpPr/>
                <p:nvPr/>
              </p:nvSpPr>
              <p:spPr>
                <a:xfrm>
                  <a:off x="2876291" y="1574274"/>
                  <a:ext cx="557447" cy="11305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sp>
              <p:nvSpPr>
                <p:cNvPr id="664" name="矩形 663"/>
                <p:cNvSpPr/>
                <p:nvPr/>
              </p:nvSpPr>
              <p:spPr>
                <a:xfrm>
                  <a:off x="3266578" y="1703789"/>
                  <a:ext cx="167161" cy="17660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C057">
                        <a:shade val="30000"/>
                        <a:satMod val="115000"/>
                      </a:srgbClr>
                    </a:gs>
                    <a:gs pos="50000">
                      <a:srgbClr val="00C057">
                        <a:shade val="67500"/>
                        <a:satMod val="115000"/>
                      </a:srgbClr>
                    </a:gs>
                    <a:gs pos="100000">
                      <a:srgbClr val="00C05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100" b="1"/>
                </a:p>
              </p:txBody>
            </p:sp>
            <p:grpSp>
              <p:nvGrpSpPr>
                <p:cNvPr id="665" name="群組 664"/>
                <p:cNvGrpSpPr/>
                <p:nvPr/>
              </p:nvGrpSpPr>
              <p:grpSpPr>
                <a:xfrm>
                  <a:off x="3095324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69" name="矩形 668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70" name="矩形 669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  <p:grpSp>
              <p:nvGrpSpPr>
                <p:cNvPr id="666" name="群組 665"/>
                <p:cNvGrpSpPr/>
                <p:nvPr/>
              </p:nvGrpSpPr>
              <p:grpSpPr>
                <a:xfrm>
                  <a:off x="3287549" y="1761425"/>
                  <a:ext cx="125217" cy="108000"/>
                  <a:chOff x="740109" y="1784309"/>
                  <a:chExt cx="224848" cy="196741"/>
                </a:xfrm>
              </p:grpSpPr>
              <p:sp>
                <p:nvSpPr>
                  <p:cNvPr id="667" name="矩形 666"/>
                  <p:cNvSpPr/>
                  <p:nvPr/>
                </p:nvSpPr>
                <p:spPr>
                  <a:xfrm>
                    <a:off x="740109" y="1784309"/>
                    <a:ext cx="224848" cy="1967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  <p:sp>
                <p:nvSpPr>
                  <p:cNvPr id="668" name="矩形 667"/>
                  <p:cNvSpPr/>
                  <p:nvPr/>
                </p:nvSpPr>
                <p:spPr>
                  <a:xfrm>
                    <a:off x="740109" y="1852700"/>
                    <a:ext cx="224848" cy="562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100" b="1"/>
                  </a:p>
                </p:txBody>
              </p:sp>
            </p:grpSp>
          </p:grpSp>
        </p:grpSp>
        <p:sp>
          <p:nvSpPr>
            <p:cNvPr id="674" name="矩形 673"/>
            <p:cNvSpPr/>
            <p:nvPr/>
          </p:nvSpPr>
          <p:spPr>
            <a:xfrm>
              <a:off x="6060572" y="2608834"/>
              <a:ext cx="75191" cy="67282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75" name="矩形 674"/>
            <p:cNvSpPr/>
            <p:nvPr/>
          </p:nvSpPr>
          <p:spPr>
            <a:xfrm>
              <a:off x="6332345" y="2608834"/>
              <a:ext cx="75191" cy="6728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76" name="文字方塊 675"/>
            <p:cNvSpPr txBox="1"/>
            <p:nvPr/>
          </p:nvSpPr>
          <p:spPr>
            <a:xfrm>
              <a:off x="1437074" y="1833592"/>
              <a:ext cx="440386" cy="225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AC IN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77" name="文字方塊 676"/>
            <p:cNvSpPr txBox="1"/>
            <p:nvPr/>
          </p:nvSpPr>
          <p:spPr>
            <a:xfrm>
              <a:off x="2320468" y="1841614"/>
              <a:ext cx="532357" cy="225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AC OUT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78" name="文字方塊 677"/>
            <p:cNvSpPr txBox="1"/>
            <p:nvPr/>
          </p:nvSpPr>
          <p:spPr>
            <a:xfrm>
              <a:off x="3103824" y="2399675"/>
              <a:ext cx="469240" cy="225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USB-A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79" name="文字方塊 678"/>
            <p:cNvSpPr txBox="1"/>
            <p:nvPr/>
          </p:nvSpPr>
          <p:spPr>
            <a:xfrm>
              <a:off x="3669124" y="2224871"/>
              <a:ext cx="463829" cy="225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USB-B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80" name="文字方塊 679"/>
            <p:cNvSpPr txBox="1"/>
            <p:nvPr/>
          </p:nvSpPr>
          <p:spPr>
            <a:xfrm>
              <a:off x="4281687" y="2178354"/>
              <a:ext cx="460222" cy="225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LAN-2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81" name="文字方塊 680"/>
            <p:cNvSpPr txBox="1"/>
            <p:nvPr/>
          </p:nvSpPr>
          <p:spPr>
            <a:xfrm>
              <a:off x="5977387" y="2139905"/>
              <a:ext cx="460222" cy="225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LAN-1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6" name="文字方塊 705"/>
          <p:cNvSpPr txBox="1"/>
          <p:nvPr/>
        </p:nvSpPr>
        <p:spPr>
          <a:xfrm>
            <a:off x="179512" y="12347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一、產品架構圖</a:t>
            </a:r>
          </a:p>
        </p:txBody>
      </p:sp>
      <p:grpSp>
        <p:nvGrpSpPr>
          <p:cNvPr id="707" name="群組 706"/>
          <p:cNvGrpSpPr>
            <a:grpSpLocks noChangeAspect="1"/>
          </p:cNvGrpSpPr>
          <p:nvPr/>
        </p:nvGrpSpPr>
        <p:grpSpPr>
          <a:xfrm>
            <a:off x="2025764" y="4116285"/>
            <a:ext cx="723096" cy="809384"/>
            <a:chOff x="3012771" y="3769567"/>
            <a:chExt cx="1033463" cy="1156786"/>
          </a:xfrm>
        </p:grpSpPr>
        <p:pic>
          <p:nvPicPr>
            <p:cNvPr id="708" name="圖片 7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313" y="3769567"/>
              <a:ext cx="1007921" cy="1007921"/>
            </a:xfrm>
            <a:prstGeom prst="rect">
              <a:avLst/>
            </a:prstGeom>
          </p:spPr>
        </p:pic>
        <p:sp>
          <p:nvSpPr>
            <p:cNvPr id="709" name="文字方塊 708"/>
            <p:cNvSpPr txBox="1"/>
            <p:nvPr/>
          </p:nvSpPr>
          <p:spPr>
            <a:xfrm>
              <a:off x="3012771" y="4680132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/>
                <a:t>筆記型電腦</a:t>
              </a:r>
            </a:p>
          </p:txBody>
        </p:sp>
      </p:grpSp>
      <p:grpSp>
        <p:nvGrpSpPr>
          <p:cNvPr id="710" name="群組 709"/>
          <p:cNvGrpSpPr>
            <a:grpSpLocks noChangeAspect="1"/>
          </p:cNvGrpSpPr>
          <p:nvPr/>
        </p:nvGrpSpPr>
        <p:grpSpPr>
          <a:xfrm>
            <a:off x="7885890" y="4212029"/>
            <a:ext cx="934582" cy="684000"/>
            <a:chOff x="6449255" y="3795886"/>
            <a:chExt cx="1423388" cy="1041745"/>
          </a:xfrm>
        </p:grpSpPr>
        <p:sp>
          <p:nvSpPr>
            <p:cNvPr id="711" name="文字方塊 710"/>
            <p:cNvSpPr txBox="1"/>
            <p:nvPr/>
          </p:nvSpPr>
          <p:spPr>
            <a:xfrm>
              <a:off x="6829704" y="4591411"/>
              <a:ext cx="569387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/>
                <a:t>投影機</a:t>
              </a:r>
            </a:p>
          </p:txBody>
        </p:sp>
        <p:pic>
          <p:nvPicPr>
            <p:cNvPr id="712" name="圖片 7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255" y="3795886"/>
              <a:ext cx="1423388" cy="948925"/>
            </a:xfrm>
            <a:prstGeom prst="rect">
              <a:avLst/>
            </a:prstGeom>
          </p:spPr>
        </p:pic>
      </p:grpSp>
      <p:grpSp>
        <p:nvGrpSpPr>
          <p:cNvPr id="713" name="群組 712"/>
          <p:cNvGrpSpPr>
            <a:grpSpLocks noChangeAspect="1"/>
          </p:cNvGrpSpPr>
          <p:nvPr/>
        </p:nvGrpSpPr>
        <p:grpSpPr>
          <a:xfrm>
            <a:off x="252936" y="4188283"/>
            <a:ext cx="1191754" cy="756000"/>
            <a:chOff x="2789428" y="3692409"/>
            <a:chExt cx="1822270" cy="1155975"/>
          </a:xfrm>
        </p:grpSpPr>
        <p:grpSp>
          <p:nvGrpSpPr>
            <p:cNvPr id="714" name="群組 713"/>
            <p:cNvGrpSpPr/>
            <p:nvPr/>
          </p:nvGrpSpPr>
          <p:grpSpPr>
            <a:xfrm>
              <a:off x="2789428" y="3720668"/>
              <a:ext cx="1388914" cy="1127716"/>
              <a:chOff x="1960549" y="3801674"/>
              <a:chExt cx="1388914" cy="1127716"/>
            </a:xfrm>
          </p:grpSpPr>
          <p:pic>
            <p:nvPicPr>
              <p:cNvPr id="716" name="圖片 7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0549" y="3801674"/>
                <a:ext cx="915435" cy="915435"/>
              </a:xfrm>
              <a:prstGeom prst="rect">
                <a:avLst/>
              </a:prstGeom>
            </p:spPr>
          </p:pic>
          <p:sp>
            <p:nvSpPr>
              <p:cNvPr id="717" name="文字方塊 716"/>
              <p:cNvSpPr txBox="1"/>
              <p:nvPr/>
            </p:nvSpPr>
            <p:spPr>
              <a:xfrm>
                <a:off x="2491536" y="4675474"/>
                <a:ext cx="85792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000" dirty="0"/>
                  <a:t>桌上型電腦</a:t>
                </a:r>
              </a:p>
            </p:txBody>
          </p:sp>
        </p:grpSp>
        <p:pic>
          <p:nvPicPr>
            <p:cNvPr id="715" name="圖片 7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453" y="3692409"/>
              <a:ext cx="980245" cy="980245"/>
            </a:xfrm>
            <a:prstGeom prst="rect">
              <a:avLst/>
            </a:prstGeom>
          </p:spPr>
        </p:pic>
      </p:grpSp>
      <p:grpSp>
        <p:nvGrpSpPr>
          <p:cNvPr id="718" name="群組 717"/>
          <p:cNvGrpSpPr>
            <a:grpSpLocks noChangeAspect="1"/>
          </p:cNvGrpSpPr>
          <p:nvPr/>
        </p:nvGrpSpPr>
        <p:grpSpPr>
          <a:xfrm>
            <a:off x="3076805" y="3990030"/>
            <a:ext cx="1332673" cy="946346"/>
            <a:chOff x="4359764" y="3766013"/>
            <a:chExt cx="1796412" cy="1275650"/>
          </a:xfrm>
        </p:grpSpPr>
        <p:pic>
          <p:nvPicPr>
            <p:cNvPr id="719" name="圖片 7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764" y="3766013"/>
              <a:ext cx="1796412" cy="1109995"/>
            </a:xfrm>
            <a:prstGeom prst="rect">
              <a:avLst/>
            </a:prstGeom>
          </p:spPr>
        </p:pic>
        <p:sp>
          <p:nvSpPr>
            <p:cNvPr id="720" name="文字方塊 719"/>
            <p:cNvSpPr txBox="1"/>
            <p:nvPr/>
          </p:nvSpPr>
          <p:spPr>
            <a:xfrm>
              <a:off x="4690140" y="4780054"/>
              <a:ext cx="86754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50" dirty="0" err="1"/>
                <a:t>Chromecast</a:t>
              </a:r>
              <a:endParaRPr lang="zh-TW" altLang="en-US" sz="1050" dirty="0"/>
            </a:p>
          </p:txBody>
        </p:sp>
      </p:grpSp>
      <p:grpSp>
        <p:nvGrpSpPr>
          <p:cNvPr id="986" name="群組 985"/>
          <p:cNvGrpSpPr/>
          <p:nvPr/>
        </p:nvGrpSpPr>
        <p:grpSpPr>
          <a:xfrm>
            <a:off x="1001338" y="3795886"/>
            <a:ext cx="157805" cy="386715"/>
            <a:chOff x="1001338" y="3675253"/>
            <a:chExt cx="157805" cy="386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2" name="矩形 791"/>
            <p:cNvSpPr/>
            <p:nvPr/>
          </p:nvSpPr>
          <p:spPr>
            <a:xfrm rot="10800000">
              <a:off x="1024924" y="3973463"/>
              <a:ext cx="110632" cy="8850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3" name="矩形 792"/>
            <p:cNvSpPr/>
            <p:nvPr/>
          </p:nvSpPr>
          <p:spPr>
            <a:xfrm rot="10800000">
              <a:off x="1098239" y="4012187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4" name="矩形 793"/>
            <p:cNvSpPr/>
            <p:nvPr/>
          </p:nvSpPr>
          <p:spPr>
            <a:xfrm rot="10800000">
              <a:off x="1040490" y="4011826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95" name="直線接點 794"/>
            <p:cNvCxnSpPr>
              <a:stCxn id="792" idx="0"/>
              <a:endCxn id="792" idx="0"/>
            </p:cNvCxnSpPr>
            <p:nvPr/>
          </p:nvCxnSpPr>
          <p:spPr>
            <a:xfrm rot="10800000">
              <a:off x="1080241" y="406196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6" name="群組 795"/>
            <p:cNvGrpSpPr/>
            <p:nvPr/>
          </p:nvGrpSpPr>
          <p:grpSpPr>
            <a:xfrm rot="10800000">
              <a:off x="1071130" y="3973473"/>
              <a:ext cx="12777" cy="88495"/>
              <a:chOff x="1753857" y="1563638"/>
              <a:chExt cx="41581" cy="235687"/>
            </a:xfrm>
          </p:grpSpPr>
          <p:cxnSp>
            <p:nvCxnSpPr>
              <p:cNvPr id="802" name="直線接點 801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直線接點 802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直線接點 803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直線接點 804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直線接點 805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7" name="直線接點 806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直線接點 807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直線接點 808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直線接點 809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7" name="矩形 796"/>
            <p:cNvSpPr/>
            <p:nvPr/>
          </p:nvSpPr>
          <p:spPr>
            <a:xfrm rot="10800000">
              <a:off x="1013862" y="3973105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8" name="矩形 797"/>
            <p:cNvSpPr/>
            <p:nvPr/>
          </p:nvSpPr>
          <p:spPr>
            <a:xfrm rot="10800000">
              <a:off x="1135557" y="3971922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9" name="圓角矩形 798"/>
            <p:cNvSpPr/>
            <p:nvPr/>
          </p:nvSpPr>
          <p:spPr>
            <a:xfrm rot="10800000">
              <a:off x="1001338" y="3752200"/>
              <a:ext cx="157805" cy="221731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0" name="圓角矩形 799"/>
            <p:cNvSpPr/>
            <p:nvPr/>
          </p:nvSpPr>
          <p:spPr>
            <a:xfrm rot="10800000">
              <a:off x="1014506" y="3724544"/>
              <a:ext cx="132759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1" name="圓角矩形 800"/>
            <p:cNvSpPr/>
            <p:nvPr/>
          </p:nvSpPr>
          <p:spPr>
            <a:xfrm rot="10800000">
              <a:off x="1025576" y="3697383"/>
              <a:ext cx="11062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5" name="圓角矩形 984"/>
            <p:cNvSpPr/>
            <p:nvPr/>
          </p:nvSpPr>
          <p:spPr>
            <a:xfrm rot="10800000">
              <a:off x="1044886" y="3675253"/>
              <a:ext cx="7200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87" name="群組 986"/>
          <p:cNvGrpSpPr/>
          <p:nvPr/>
        </p:nvGrpSpPr>
        <p:grpSpPr>
          <a:xfrm rot="10800000">
            <a:off x="5412671" y="2689090"/>
            <a:ext cx="157805" cy="386715"/>
            <a:chOff x="1001338" y="3675253"/>
            <a:chExt cx="157805" cy="386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88" name="矩形 987"/>
            <p:cNvSpPr/>
            <p:nvPr/>
          </p:nvSpPr>
          <p:spPr>
            <a:xfrm rot="10800000">
              <a:off x="1024924" y="3973463"/>
              <a:ext cx="110632" cy="8850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9" name="矩形 988"/>
            <p:cNvSpPr/>
            <p:nvPr/>
          </p:nvSpPr>
          <p:spPr>
            <a:xfrm rot="10800000">
              <a:off x="1098239" y="4012187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0" name="矩形 989"/>
            <p:cNvSpPr/>
            <p:nvPr/>
          </p:nvSpPr>
          <p:spPr>
            <a:xfrm rot="10800000">
              <a:off x="1040490" y="4011826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991" name="直線接點 990"/>
            <p:cNvCxnSpPr>
              <a:stCxn id="988" idx="0"/>
              <a:endCxn id="988" idx="0"/>
            </p:cNvCxnSpPr>
            <p:nvPr/>
          </p:nvCxnSpPr>
          <p:spPr>
            <a:xfrm rot="10800000">
              <a:off x="1080241" y="406196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2" name="群組 991"/>
            <p:cNvGrpSpPr/>
            <p:nvPr/>
          </p:nvGrpSpPr>
          <p:grpSpPr>
            <a:xfrm rot="10800000">
              <a:off x="1071130" y="3973473"/>
              <a:ext cx="12777" cy="88495"/>
              <a:chOff x="1753857" y="1563638"/>
              <a:chExt cx="41581" cy="235687"/>
            </a:xfrm>
          </p:grpSpPr>
          <p:cxnSp>
            <p:nvCxnSpPr>
              <p:cNvPr id="999" name="直線接點 998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0" name="直線接點 999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1" name="直線接點 1000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2" name="直線接點 1001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3" name="直線接點 1002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4" name="直線接點 1003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5" name="直線接點 1004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6" name="直線接點 1005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7" name="直線接點 1006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3" name="矩形 992"/>
            <p:cNvSpPr/>
            <p:nvPr/>
          </p:nvSpPr>
          <p:spPr>
            <a:xfrm rot="10800000">
              <a:off x="1013862" y="3973105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4" name="矩形 993"/>
            <p:cNvSpPr/>
            <p:nvPr/>
          </p:nvSpPr>
          <p:spPr>
            <a:xfrm rot="10800000">
              <a:off x="1135557" y="3971922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5" name="圓角矩形 994"/>
            <p:cNvSpPr/>
            <p:nvPr/>
          </p:nvSpPr>
          <p:spPr>
            <a:xfrm rot="10800000">
              <a:off x="1001338" y="3752200"/>
              <a:ext cx="157805" cy="221731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6" name="圓角矩形 995"/>
            <p:cNvSpPr/>
            <p:nvPr/>
          </p:nvSpPr>
          <p:spPr>
            <a:xfrm rot="10800000">
              <a:off x="1014506" y="3724544"/>
              <a:ext cx="132759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7" name="圓角矩形 996"/>
            <p:cNvSpPr/>
            <p:nvPr/>
          </p:nvSpPr>
          <p:spPr>
            <a:xfrm rot="10800000">
              <a:off x="1025576" y="3697383"/>
              <a:ext cx="11062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8" name="圓角矩形 997"/>
            <p:cNvSpPr/>
            <p:nvPr/>
          </p:nvSpPr>
          <p:spPr>
            <a:xfrm rot="10800000">
              <a:off x="1044886" y="3675253"/>
              <a:ext cx="7200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08" name="群組 1007"/>
          <p:cNvGrpSpPr/>
          <p:nvPr/>
        </p:nvGrpSpPr>
        <p:grpSpPr>
          <a:xfrm rot="10800000">
            <a:off x="5792647" y="2687359"/>
            <a:ext cx="157805" cy="386715"/>
            <a:chOff x="1001338" y="3675253"/>
            <a:chExt cx="157805" cy="386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9" name="矩形 1008"/>
            <p:cNvSpPr/>
            <p:nvPr/>
          </p:nvSpPr>
          <p:spPr>
            <a:xfrm rot="10800000">
              <a:off x="1024924" y="3973463"/>
              <a:ext cx="110632" cy="8850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0" name="矩形 1009"/>
            <p:cNvSpPr/>
            <p:nvPr/>
          </p:nvSpPr>
          <p:spPr>
            <a:xfrm rot="10800000">
              <a:off x="1098239" y="4012187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1" name="矩形 1010"/>
            <p:cNvSpPr/>
            <p:nvPr/>
          </p:nvSpPr>
          <p:spPr>
            <a:xfrm rot="10800000">
              <a:off x="1040490" y="4011826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12" name="直線接點 1011"/>
            <p:cNvCxnSpPr>
              <a:stCxn id="1009" idx="0"/>
              <a:endCxn id="1009" idx="0"/>
            </p:cNvCxnSpPr>
            <p:nvPr/>
          </p:nvCxnSpPr>
          <p:spPr>
            <a:xfrm rot="10800000">
              <a:off x="1080241" y="406196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3" name="群組 1012"/>
            <p:cNvGrpSpPr/>
            <p:nvPr/>
          </p:nvGrpSpPr>
          <p:grpSpPr>
            <a:xfrm rot="10800000">
              <a:off x="1071130" y="3973473"/>
              <a:ext cx="12777" cy="88495"/>
              <a:chOff x="1753857" y="1563638"/>
              <a:chExt cx="41581" cy="235687"/>
            </a:xfrm>
          </p:grpSpPr>
          <p:cxnSp>
            <p:nvCxnSpPr>
              <p:cNvPr id="1020" name="直線接點 1019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1" name="直線接點 1020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2" name="直線接點 1021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3" name="直線接點 1022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4" name="直線接點 1023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直線接點 1024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6" name="直線接點 1025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直線接點 1026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" name="直線接點 1027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4" name="矩形 1013"/>
            <p:cNvSpPr/>
            <p:nvPr/>
          </p:nvSpPr>
          <p:spPr>
            <a:xfrm rot="10800000">
              <a:off x="1013862" y="3973105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5" name="矩形 1014"/>
            <p:cNvSpPr/>
            <p:nvPr/>
          </p:nvSpPr>
          <p:spPr>
            <a:xfrm rot="10800000">
              <a:off x="1135557" y="3971922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6" name="圓角矩形 1015"/>
            <p:cNvSpPr/>
            <p:nvPr/>
          </p:nvSpPr>
          <p:spPr>
            <a:xfrm rot="10800000">
              <a:off x="1001338" y="3752200"/>
              <a:ext cx="157805" cy="221731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7" name="圓角矩形 1016"/>
            <p:cNvSpPr/>
            <p:nvPr/>
          </p:nvSpPr>
          <p:spPr>
            <a:xfrm rot="10800000">
              <a:off x="1014506" y="3724544"/>
              <a:ext cx="132759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8" name="圓角矩形 1017"/>
            <p:cNvSpPr/>
            <p:nvPr/>
          </p:nvSpPr>
          <p:spPr>
            <a:xfrm rot="10800000">
              <a:off x="1025576" y="3697383"/>
              <a:ext cx="11062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9" name="圓角矩形 1018"/>
            <p:cNvSpPr/>
            <p:nvPr/>
          </p:nvSpPr>
          <p:spPr>
            <a:xfrm rot="10800000">
              <a:off x="1044886" y="3675253"/>
              <a:ext cx="7200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50" name="群組 1049"/>
          <p:cNvGrpSpPr/>
          <p:nvPr/>
        </p:nvGrpSpPr>
        <p:grpSpPr>
          <a:xfrm rot="10800000">
            <a:off x="6583984" y="2687727"/>
            <a:ext cx="157805" cy="386715"/>
            <a:chOff x="1001338" y="3675253"/>
            <a:chExt cx="157805" cy="386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1" name="矩形 1050"/>
            <p:cNvSpPr/>
            <p:nvPr/>
          </p:nvSpPr>
          <p:spPr>
            <a:xfrm rot="10800000">
              <a:off x="1024924" y="3973463"/>
              <a:ext cx="110632" cy="8850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2" name="矩形 1051"/>
            <p:cNvSpPr/>
            <p:nvPr/>
          </p:nvSpPr>
          <p:spPr>
            <a:xfrm rot="10800000">
              <a:off x="1098239" y="4012187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3" name="矩形 1052"/>
            <p:cNvSpPr/>
            <p:nvPr/>
          </p:nvSpPr>
          <p:spPr>
            <a:xfrm rot="10800000">
              <a:off x="1040490" y="4011826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54" name="直線接點 1053"/>
            <p:cNvCxnSpPr>
              <a:stCxn id="1051" idx="0"/>
              <a:endCxn id="1051" idx="0"/>
            </p:cNvCxnSpPr>
            <p:nvPr/>
          </p:nvCxnSpPr>
          <p:spPr>
            <a:xfrm rot="10800000">
              <a:off x="1080241" y="406196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5" name="群組 1054"/>
            <p:cNvGrpSpPr/>
            <p:nvPr/>
          </p:nvGrpSpPr>
          <p:grpSpPr>
            <a:xfrm rot="10800000">
              <a:off x="1071130" y="3973473"/>
              <a:ext cx="12777" cy="88495"/>
              <a:chOff x="1753857" y="1563638"/>
              <a:chExt cx="41581" cy="235687"/>
            </a:xfrm>
          </p:grpSpPr>
          <p:cxnSp>
            <p:nvCxnSpPr>
              <p:cNvPr id="1062" name="直線接點 1061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3" name="直線接點 1062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4" name="直線接點 1063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5" name="直線接點 1064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6" name="直線接點 1065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7" name="直線接點 1066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8" name="直線接點 1067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9" name="直線接點 1068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0" name="直線接點 1069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6" name="矩形 1055"/>
            <p:cNvSpPr/>
            <p:nvPr/>
          </p:nvSpPr>
          <p:spPr>
            <a:xfrm rot="10800000">
              <a:off x="1013862" y="3973105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7" name="矩形 1056"/>
            <p:cNvSpPr/>
            <p:nvPr/>
          </p:nvSpPr>
          <p:spPr>
            <a:xfrm rot="10800000">
              <a:off x="1135557" y="3971922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8" name="圓角矩形 1057"/>
            <p:cNvSpPr/>
            <p:nvPr/>
          </p:nvSpPr>
          <p:spPr>
            <a:xfrm rot="10800000">
              <a:off x="1001338" y="3752200"/>
              <a:ext cx="157805" cy="221731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9" name="圓角矩形 1058"/>
            <p:cNvSpPr/>
            <p:nvPr/>
          </p:nvSpPr>
          <p:spPr>
            <a:xfrm rot="10800000">
              <a:off x="1014506" y="3724544"/>
              <a:ext cx="132759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0" name="圓角矩形 1059"/>
            <p:cNvSpPr/>
            <p:nvPr/>
          </p:nvSpPr>
          <p:spPr>
            <a:xfrm rot="10800000">
              <a:off x="1025576" y="3697383"/>
              <a:ext cx="11062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1" name="圓角矩形 1060"/>
            <p:cNvSpPr/>
            <p:nvPr/>
          </p:nvSpPr>
          <p:spPr>
            <a:xfrm rot="10800000">
              <a:off x="1044886" y="3675253"/>
              <a:ext cx="7200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71" name="群組 1070"/>
          <p:cNvGrpSpPr/>
          <p:nvPr/>
        </p:nvGrpSpPr>
        <p:grpSpPr>
          <a:xfrm rot="10800000">
            <a:off x="6982063" y="2687727"/>
            <a:ext cx="157805" cy="386715"/>
            <a:chOff x="1001338" y="3675253"/>
            <a:chExt cx="157805" cy="386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2" name="矩形 1071"/>
            <p:cNvSpPr/>
            <p:nvPr/>
          </p:nvSpPr>
          <p:spPr>
            <a:xfrm rot="10800000">
              <a:off x="1024924" y="3973463"/>
              <a:ext cx="110632" cy="8850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3" name="矩形 1072"/>
            <p:cNvSpPr/>
            <p:nvPr/>
          </p:nvSpPr>
          <p:spPr>
            <a:xfrm rot="10800000">
              <a:off x="1098239" y="4012187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4" name="矩形 1073"/>
            <p:cNvSpPr/>
            <p:nvPr/>
          </p:nvSpPr>
          <p:spPr>
            <a:xfrm rot="10800000">
              <a:off x="1040490" y="4011826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75" name="直線接點 1074"/>
            <p:cNvCxnSpPr>
              <a:stCxn id="1072" idx="0"/>
              <a:endCxn id="1072" idx="0"/>
            </p:cNvCxnSpPr>
            <p:nvPr/>
          </p:nvCxnSpPr>
          <p:spPr>
            <a:xfrm rot="10800000">
              <a:off x="1080241" y="406196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6" name="群組 1075"/>
            <p:cNvGrpSpPr/>
            <p:nvPr/>
          </p:nvGrpSpPr>
          <p:grpSpPr>
            <a:xfrm rot="10800000">
              <a:off x="1071130" y="3973473"/>
              <a:ext cx="12777" cy="88495"/>
              <a:chOff x="1753857" y="1563638"/>
              <a:chExt cx="41581" cy="235687"/>
            </a:xfrm>
          </p:grpSpPr>
          <p:cxnSp>
            <p:nvCxnSpPr>
              <p:cNvPr id="1083" name="直線接點 1082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4" name="直線接點 1083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5" name="直線接點 1084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直線接點 1085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直線接點 1086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8" name="直線接點 1087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直線接點 1088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直線接點 1089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直線接點 1090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7" name="矩形 1076"/>
            <p:cNvSpPr/>
            <p:nvPr/>
          </p:nvSpPr>
          <p:spPr>
            <a:xfrm rot="10800000">
              <a:off x="1013862" y="3973105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8" name="矩形 1077"/>
            <p:cNvSpPr/>
            <p:nvPr/>
          </p:nvSpPr>
          <p:spPr>
            <a:xfrm rot="10800000">
              <a:off x="1135557" y="3971922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9" name="圓角矩形 1078"/>
            <p:cNvSpPr/>
            <p:nvPr/>
          </p:nvSpPr>
          <p:spPr>
            <a:xfrm rot="10800000">
              <a:off x="1001338" y="3752200"/>
              <a:ext cx="157805" cy="221731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0" name="圓角矩形 1079"/>
            <p:cNvSpPr/>
            <p:nvPr/>
          </p:nvSpPr>
          <p:spPr>
            <a:xfrm rot="10800000">
              <a:off x="1014506" y="3724544"/>
              <a:ext cx="132759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1" name="圓角矩形 1080"/>
            <p:cNvSpPr/>
            <p:nvPr/>
          </p:nvSpPr>
          <p:spPr>
            <a:xfrm rot="10800000">
              <a:off x="1025576" y="3697383"/>
              <a:ext cx="11062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2" name="圓角矩形 1081"/>
            <p:cNvSpPr/>
            <p:nvPr/>
          </p:nvSpPr>
          <p:spPr>
            <a:xfrm rot="10800000">
              <a:off x="1044886" y="3675253"/>
              <a:ext cx="7200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13" name="群組 1112"/>
          <p:cNvGrpSpPr/>
          <p:nvPr/>
        </p:nvGrpSpPr>
        <p:grpSpPr>
          <a:xfrm>
            <a:off x="2317344" y="3801568"/>
            <a:ext cx="157805" cy="386715"/>
            <a:chOff x="1001338" y="3675253"/>
            <a:chExt cx="157805" cy="386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14" name="矩形 1113"/>
            <p:cNvSpPr/>
            <p:nvPr/>
          </p:nvSpPr>
          <p:spPr>
            <a:xfrm rot="10800000">
              <a:off x="1024924" y="3973463"/>
              <a:ext cx="110632" cy="8850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5" name="矩形 1114"/>
            <p:cNvSpPr/>
            <p:nvPr/>
          </p:nvSpPr>
          <p:spPr>
            <a:xfrm rot="10800000">
              <a:off x="1098239" y="4012187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6" name="矩形 1115"/>
            <p:cNvSpPr/>
            <p:nvPr/>
          </p:nvSpPr>
          <p:spPr>
            <a:xfrm rot="10800000">
              <a:off x="1040490" y="4011826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17" name="直線接點 1116"/>
            <p:cNvCxnSpPr>
              <a:stCxn id="1114" idx="0"/>
              <a:endCxn id="1114" idx="0"/>
            </p:cNvCxnSpPr>
            <p:nvPr/>
          </p:nvCxnSpPr>
          <p:spPr>
            <a:xfrm rot="10800000">
              <a:off x="1080241" y="406196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8" name="群組 1117"/>
            <p:cNvGrpSpPr/>
            <p:nvPr/>
          </p:nvGrpSpPr>
          <p:grpSpPr>
            <a:xfrm rot="10800000">
              <a:off x="1071130" y="3973473"/>
              <a:ext cx="12777" cy="88495"/>
              <a:chOff x="1753857" y="1563638"/>
              <a:chExt cx="41581" cy="235687"/>
            </a:xfrm>
          </p:grpSpPr>
          <p:cxnSp>
            <p:nvCxnSpPr>
              <p:cNvPr id="1125" name="直線接點 1124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6" name="直線接點 1125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7" name="直線接點 1126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8" name="直線接點 1127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9" name="直線接點 1128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0" name="直線接點 1129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1" name="直線接點 1130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2" name="直線接點 1131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3" name="直線接點 1132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9" name="矩形 1118"/>
            <p:cNvSpPr/>
            <p:nvPr/>
          </p:nvSpPr>
          <p:spPr>
            <a:xfrm rot="10800000">
              <a:off x="1013862" y="3973105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0" name="矩形 1119"/>
            <p:cNvSpPr/>
            <p:nvPr/>
          </p:nvSpPr>
          <p:spPr>
            <a:xfrm rot="10800000">
              <a:off x="1135557" y="3971922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1" name="圓角矩形 1120"/>
            <p:cNvSpPr/>
            <p:nvPr/>
          </p:nvSpPr>
          <p:spPr>
            <a:xfrm rot="10800000">
              <a:off x="1001338" y="3752200"/>
              <a:ext cx="157805" cy="221731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2" name="圓角矩形 1121"/>
            <p:cNvSpPr/>
            <p:nvPr/>
          </p:nvSpPr>
          <p:spPr>
            <a:xfrm rot="10800000">
              <a:off x="1014506" y="3724544"/>
              <a:ext cx="132759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3" name="圓角矩形 1122"/>
            <p:cNvSpPr/>
            <p:nvPr/>
          </p:nvSpPr>
          <p:spPr>
            <a:xfrm rot="10800000">
              <a:off x="1025576" y="3697383"/>
              <a:ext cx="11062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4" name="圓角矩形 1123"/>
            <p:cNvSpPr/>
            <p:nvPr/>
          </p:nvSpPr>
          <p:spPr>
            <a:xfrm rot="10800000">
              <a:off x="1044886" y="3675253"/>
              <a:ext cx="7200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34" name="群組 1133"/>
          <p:cNvGrpSpPr/>
          <p:nvPr/>
        </p:nvGrpSpPr>
        <p:grpSpPr>
          <a:xfrm>
            <a:off x="3661711" y="3788051"/>
            <a:ext cx="157805" cy="386715"/>
            <a:chOff x="1001338" y="3675253"/>
            <a:chExt cx="157805" cy="386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5" name="矩形 1134"/>
            <p:cNvSpPr/>
            <p:nvPr/>
          </p:nvSpPr>
          <p:spPr>
            <a:xfrm rot="10800000">
              <a:off x="1024924" y="3973463"/>
              <a:ext cx="110632" cy="8850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6" name="矩形 1135"/>
            <p:cNvSpPr/>
            <p:nvPr/>
          </p:nvSpPr>
          <p:spPr>
            <a:xfrm rot="10800000">
              <a:off x="1098239" y="4012187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7" name="矩形 1136"/>
            <p:cNvSpPr/>
            <p:nvPr/>
          </p:nvSpPr>
          <p:spPr>
            <a:xfrm rot="10800000">
              <a:off x="1040490" y="4011826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38" name="直線接點 1137"/>
            <p:cNvCxnSpPr>
              <a:stCxn id="1135" idx="0"/>
              <a:endCxn id="1135" idx="0"/>
            </p:cNvCxnSpPr>
            <p:nvPr/>
          </p:nvCxnSpPr>
          <p:spPr>
            <a:xfrm rot="10800000">
              <a:off x="1080241" y="406196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9" name="群組 1138"/>
            <p:cNvGrpSpPr/>
            <p:nvPr/>
          </p:nvGrpSpPr>
          <p:grpSpPr>
            <a:xfrm rot="10800000">
              <a:off x="1071130" y="3973473"/>
              <a:ext cx="12777" cy="88495"/>
              <a:chOff x="1753857" y="1563638"/>
              <a:chExt cx="41581" cy="235687"/>
            </a:xfrm>
          </p:grpSpPr>
          <p:cxnSp>
            <p:nvCxnSpPr>
              <p:cNvPr id="1146" name="直線接點 1145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7" name="直線接點 1146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8" name="直線接點 1147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9" name="直線接點 1148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0" name="直線接點 1149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1" name="直線接點 1150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2" name="直線接點 1151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3" name="直線接點 1152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4" name="直線接點 1153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0" name="矩形 1139"/>
            <p:cNvSpPr/>
            <p:nvPr/>
          </p:nvSpPr>
          <p:spPr>
            <a:xfrm rot="10800000">
              <a:off x="1013862" y="3973105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1" name="矩形 1140"/>
            <p:cNvSpPr/>
            <p:nvPr/>
          </p:nvSpPr>
          <p:spPr>
            <a:xfrm rot="10800000">
              <a:off x="1135557" y="3971922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2" name="圓角矩形 1141"/>
            <p:cNvSpPr/>
            <p:nvPr/>
          </p:nvSpPr>
          <p:spPr>
            <a:xfrm rot="10800000">
              <a:off x="1001338" y="3752200"/>
              <a:ext cx="157805" cy="221731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3" name="圓角矩形 1142"/>
            <p:cNvSpPr/>
            <p:nvPr/>
          </p:nvSpPr>
          <p:spPr>
            <a:xfrm rot="10800000">
              <a:off x="1014506" y="3724544"/>
              <a:ext cx="132759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4" name="圓角矩形 1143"/>
            <p:cNvSpPr/>
            <p:nvPr/>
          </p:nvSpPr>
          <p:spPr>
            <a:xfrm rot="10800000">
              <a:off x="1025576" y="3697383"/>
              <a:ext cx="11062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5" name="圓角矩形 1144"/>
            <p:cNvSpPr/>
            <p:nvPr/>
          </p:nvSpPr>
          <p:spPr>
            <a:xfrm rot="10800000">
              <a:off x="1044886" y="3675253"/>
              <a:ext cx="7200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76" name="群組 1175"/>
          <p:cNvGrpSpPr/>
          <p:nvPr/>
        </p:nvGrpSpPr>
        <p:grpSpPr>
          <a:xfrm>
            <a:off x="8058351" y="3794475"/>
            <a:ext cx="157805" cy="386715"/>
            <a:chOff x="1001338" y="3675253"/>
            <a:chExt cx="157805" cy="386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77" name="矩形 1176"/>
            <p:cNvSpPr/>
            <p:nvPr/>
          </p:nvSpPr>
          <p:spPr>
            <a:xfrm rot="10800000">
              <a:off x="1024924" y="3973463"/>
              <a:ext cx="110632" cy="8850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8" name="矩形 1177"/>
            <p:cNvSpPr/>
            <p:nvPr/>
          </p:nvSpPr>
          <p:spPr>
            <a:xfrm rot="10800000">
              <a:off x="1098239" y="4012187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9" name="矩形 1178"/>
            <p:cNvSpPr/>
            <p:nvPr/>
          </p:nvSpPr>
          <p:spPr>
            <a:xfrm rot="10800000">
              <a:off x="1040490" y="4011826"/>
              <a:ext cx="22124" cy="221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80" name="直線接點 1179"/>
            <p:cNvCxnSpPr>
              <a:stCxn id="1177" idx="0"/>
              <a:endCxn id="1177" idx="0"/>
            </p:cNvCxnSpPr>
            <p:nvPr/>
          </p:nvCxnSpPr>
          <p:spPr>
            <a:xfrm rot="10800000">
              <a:off x="1080241" y="406196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1" name="群組 1180"/>
            <p:cNvGrpSpPr/>
            <p:nvPr/>
          </p:nvGrpSpPr>
          <p:grpSpPr>
            <a:xfrm rot="10800000">
              <a:off x="1071130" y="3973473"/>
              <a:ext cx="12777" cy="88495"/>
              <a:chOff x="1753857" y="1563638"/>
              <a:chExt cx="41581" cy="235687"/>
            </a:xfrm>
          </p:grpSpPr>
          <p:cxnSp>
            <p:nvCxnSpPr>
              <p:cNvPr id="1188" name="直線接點 1187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直線接點 1188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0" name="直線接點 1189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1" name="直線接點 1190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2" name="直線接點 1191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3" name="直線接點 1192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4" name="直線接點 1193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5" name="直線接點 1194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6" name="直線接點 1195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2" name="矩形 1181"/>
            <p:cNvSpPr/>
            <p:nvPr/>
          </p:nvSpPr>
          <p:spPr>
            <a:xfrm rot="10800000">
              <a:off x="1013862" y="3973105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3" name="矩形 1182"/>
            <p:cNvSpPr/>
            <p:nvPr/>
          </p:nvSpPr>
          <p:spPr>
            <a:xfrm rot="10800000">
              <a:off x="1135557" y="3971922"/>
              <a:ext cx="11062" cy="88495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4" name="圓角矩形 1183"/>
            <p:cNvSpPr/>
            <p:nvPr/>
          </p:nvSpPr>
          <p:spPr>
            <a:xfrm rot="10800000">
              <a:off x="1001338" y="3752200"/>
              <a:ext cx="157805" cy="221731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5" name="圓角矩形 1184"/>
            <p:cNvSpPr/>
            <p:nvPr/>
          </p:nvSpPr>
          <p:spPr>
            <a:xfrm rot="10800000">
              <a:off x="1014506" y="3724544"/>
              <a:ext cx="132759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6" name="圓角矩形 1185"/>
            <p:cNvSpPr/>
            <p:nvPr/>
          </p:nvSpPr>
          <p:spPr>
            <a:xfrm rot="10800000">
              <a:off x="1025576" y="3697383"/>
              <a:ext cx="11062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7" name="圓角矩形 1186"/>
            <p:cNvSpPr/>
            <p:nvPr/>
          </p:nvSpPr>
          <p:spPr>
            <a:xfrm rot="10800000">
              <a:off x="1044886" y="3675253"/>
              <a:ext cx="72000" cy="331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88" name="立方體 1287"/>
          <p:cNvSpPr/>
          <p:nvPr/>
        </p:nvSpPr>
        <p:spPr>
          <a:xfrm>
            <a:off x="539552" y="590676"/>
            <a:ext cx="576064" cy="616465"/>
          </a:xfrm>
          <a:prstGeom prst="cube">
            <a:avLst>
              <a:gd name="adj" fmla="val 1468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89" name="群組 1288"/>
          <p:cNvGrpSpPr>
            <a:grpSpLocks noChangeAspect="1"/>
          </p:cNvGrpSpPr>
          <p:nvPr/>
        </p:nvGrpSpPr>
        <p:grpSpPr>
          <a:xfrm>
            <a:off x="3501952" y="2669543"/>
            <a:ext cx="309029" cy="324000"/>
            <a:chOff x="1691739" y="1779662"/>
            <a:chExt cx="1080061" cy="1132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90" name="圓角矩形 1289"/>
            <p:cNvSpPr/>
            <p:nvPr/>
          </p:nvSpPr>
          <p:spPr>
            <a:xfrm>
              <a:off x="1907704" y="1779662"/>
              <a:ext cx="648072" cy="216024"/>
            </a:xfrm>
            <a:prstGeom prst="roundRect">
              <a:avLst>
                <a:gd name="adj" fmla="val 1292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1" name="圓角矩形 1290"/>
            <p:cNvSpPr/>
            <p:nvPr/>
          </p:nvSpPr>
          <p:spPr>
            <a:xfrm>
              <a:off x="1691739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2" name="圓角矩形 1291"/>
            <p:cNvSpPr/>
            <p:nvPr/>
          </p:nvSpPr>
          <p:spPr>
            <a:xfrm>
              <a:off x="2555776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93" name="群組 1292"/>
            <p:cNvGrpSpPr/>
            <p:nvPr/>
          </p:nvGrpSpPr>
          <p:grpSpPr>
            <a:xfrm>
              <a:off x="1907776" y="2071919"/>
              <a:ext cx="648000" cy="624106"/>
              <a:chOff x="1907776" y="2071919"/>
              <a:chExt cx="648000" cy="624106"/>
            </a:xfr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302" name="梯形 1301"/>
              <p:cNvSpPr/>
              <p:nvPr/>
            </p:nvSpPr>
            <p:spPr>
              <a:xfrm rot="10800000">
                <a:off x="1907776" y="2516005"/>
                <a:ext cx="648000" cy="180020"/>
              </a:xfrm>
              <a:prstGeom prst="trapezoid">
                <a:avLst>
                  <a:gd name="adj" fmla="val 497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3" name="圓角矩形 1302"/>
              <p:cNvSpPr/>
              <p:nvPr/>
            </p:nvSpPr>
            <p:spPr>
              <a:xfrm>
                <a:off x="1907776" y="2071919"/>
                <a:ext cx="648000" cy="480310"/>
              </a:xfrm>
              <a:prstGeom prst="roundRect">
                <a:avLst>
                  <a:gd name="adj" fmla="val 318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94" name="圓角矩形 1293"/>
            <p:cNvSpPr/>
            <p:nvPr/>
          </p:nvSpPr>
          <p:spPr>
            <a:xfrm>
              <a:off x="1691739" y="1999911"/>
              <a:ext cx="1080000" cy="144016"/>
            </a:xfrm>
            <a:prstGeom prst="roundRect">
              <a:avLst>
                <a:gd name="adj" fmla="val 1891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5" name="圓角矩形 1294"/>
            <p:cNvSpPr/>
            <p:nvPr/>
          </p:nvSpPr>
          <p:spPr>
            <a:xfrm>
              <a:off x="2033776" y="2696026"/>
              <a:ext cx="396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6" name="圓角矩形 1295"/>
            <p:cNvSpPr/>
            <p:nvPr/>
          </p:nvSpPr>
          <p:spPr>
            <a:xfrm>
              <a:off x="2069739" y="2768034"/>
              <a:ext cx="324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7" name="圓角矩形 1296"/>
            <p:cNvSpPr/>
            <p:nvPr/>
          </p:nvSpPr>
          <p:spPr>
            <a:xfrm>
              <a:off x="2106396" y="2840042"/>
              <a:ext cx="252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8" name="圓角矩形 1297"/>
            <p:cNvSpPr/>
            <p:nvPr/>
          </p:nvSpPr>
          <p:spPr>
            <a:xfrm>
              <a:off x="1750166" y="1779662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9" name="圓角矩形 1298"/>
            <p:cNvSpPr/>
            <p:nvPr/>
          </p:nvSpPr>
          <p:spPr>
            <a:xfrm>
              <a:off x="2609788" y="1783911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0" name="圓角矩形 1299"/>
            <p:cNvSpPr/>
            <p:nvPr/>
          </p:nvSpPr>
          <p:spPr>
            <a:xfrm>
              <a:off x="1732158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1" name="圓角矩形 1300"/>
            <p:cNvSpPr/>
            <p:nvPr/>
          </p:nvSpPr>
          <p:spPr>
            <a:xfrm>
              <a:off x="2591780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04" name="群組 1303"/>
          <p:cNvGrpSpPr>
            <a:grpSpLocks noChangeAspect="1"/>
          </p:cNvGrpSpPr>
          <p:nvPr/>
        </p:nvGrpSpPr>
        <p:grpSpPr>
          <a:xfrm rot="10800000">
            <a:off x="8296938" y="3854063"/>
            <a:ext cx="309029" cy="324000"/>
            <a:chOff x="1691739" y="1779662"/>
            <a:chExt cx="1080061" cy="1132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05" name="圓角矩形 1304"/>
            <p:cNvSpPr/>
            <p:nvPr/>
          </p:nvSpPr>
          <p:spPr>
            <a:xfrm>
              <a:off x="1907704" y="1779662"/>
              <a:ext cx="648072" cy="216024"/>
            </a:xfrm>
            <a:prstGeom prst="roundRect">
              <a:avLst>
                <a:gd name="adj" fmla="val 1292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6" name="圓角矩形 1305"/>
            <p:cNvSpPr/>
            <p:nvPr/>
          </p:nvSpPr>
          <p:spPr>
            <a:xfrm>
              <a:off x="1691739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7" name="圓角矩形 1306"/>
            <p:cNvSpPr/>
            <p:nvPr/>
          </p:nvSpPr>
          <p:spPr>
            <a:xfrm>
              <a:off x="2555776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08" name="群組 1307"/>
            <p:cNvGrpSpPr/>
            <p:nvPr/>
          </p:nvGrpSpPr>
          <p:grpSpPr>
            <a:xfrm>
              <a:off x="1907776" y="2071919"/>
              <a:ext cx="648000" cy="624106"/>
              <a:chOff x="1907776" y="2071919"/>
              <a:chExt cx="648000" cy="624106"/>
            </a:xfr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317" name="梯形 1316"/>
              <p:cNvSpPr/>
              <p:nvPr/>
            </p:nvSpPr>
            <p:spPr>
              <a:xfrm rot="10800000">
                <a:off x="1907776" y="2516005"/>
                <a:ext cx="648000" cy="180020"/>
              </a:xfrm>
              <a:prstGeom prst="trapezoid">
                <a:avLst>
                  <a:gd name="adj" fmla="val 497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8" name="圓角矩形 1317"/>
              <p:cNvSpPr/>
              <p:nvPr/>
            </p:nvSpPr>
            <p:spPr>
              <a:xfrm>
                <a:off x="1907776" y="2071919"/>
                <a:ext cx="648000" cy="480310"/>
              </a:xfrm>
              <a:prstGeom prst="roundRect">
                <a:avLst>
                  <a:gd name="adj" fmla="val 318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309" name="圓角矩形 1308"/>
            <p:cNvSpPr/>
            <p:nvPr/>
          </p:nvSpPr>
          <p:spPr>
            <a:xfrm>
              <a:off x="1691739" y="1999911"/>
              <a:ext cx="1080000" cy="144016"/>
            </a:xfrm>
            <a:prstGeom prst="roundRect">
              <a:avLst>
                <a:gd name="adj" fmla="val 1891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0" name="圓角矩形 1309"/>
            <p:cNvSpPr/>
            <p:nvPr/>
          </p:nvSpPr>
          <p:spPr>
            <a:xfrm>
              <a:off x="2033776" y="2696026"/>
              <a:ext cx="396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1" name="圓角矩形 1310"/>
            <p:cNvSpPr/>
            <p:nvPr/>
          </p:nvSpPr>
          <p:spPr>
            <a:xfrm>
              <a:off x="2069739" y="2768034"/>
              <a:ext cx="324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2" name="圓角矩形 1311"/>
            <p:cNvSpPr/>
            <p:nvPr/>
          </p:nvSpPr>
          <p:spPr>
            <a:xfrm>
              <a:off x="2106396" y="2840042"/>
              <a:ext cx="252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3" name="圓角矩形 1312"/>
            <p:cNvSpPr/>
            <p:nvPr/>
          </p:nvSpPr>
          <p:spPr>
            <a:xfrm>
              <a:off x="1750166" y="1779662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4" name="圓角矩形 1313"/>
            <p:cNvSpPr/>
            <p:nvPr/>
          </p:nvSpPr>
          <p:spPr>
            <a:xfrm>
              <a:off x="2609788" y="1783911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5" name="圓角矩形 1314"/>
            <p:cNvSpPr/>
            <p:nvPr/>
          </p:nvSpPr>
          <p:spPr>
            <a:xfrm>
              <a:off x="1732158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6" name="圓角矩形 1315"/>
            <p:cNvSpPr/>
            <p:nvPr/>
          </p:nvSpPr>
          <p:spPr>
            <a:xfrm>
              <a:off x="2591780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26" name="群組 1325"/>
          <p:cNvGrpSpPr>
            <a:grpSpLocks noChangeAspect="1"/>
          </p:cNvGrpSpPr>
          <p:nvPr/>
        </p:nvGrpSpPr>
        <p:grpSpPr>
          <a:xfrm rot="10800000">
            <a:off x="8676456" y="3794474"/>
            <a:ext cx="153192" cy="396000"/>
            <a:chOff x="3167337" y="2922620"/>
            <a:chExt cx="364765" cy="942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27" name="矩形 1326"/>
            <p:cNvSpPr/>
            <p:nvPr/>
          </p:nvSpPr>
          <p:spPr>
            <a:xfrm>
              <a:off x="3219447" y="2922620"/>
              <a:ext cx="260547" cy="208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8" name="矩形 1327"/>
            <p:cNvSpPr/>
            <p:nvPr/>
          </p:nvSpPr>
          <p:spPr>
            <a:xfrm>
              <a:off x="3253941" y="3004427"/>
              <a:ext cx="52109" cy="521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9" name="矩形 1328"/>
            <p:cNvSpPr/>
            <p:nvPr/>
          </p:nvSpPr>
          <p:spPr>
            <a:xfrm>
              <a:off x="3400067" y="3000782"/>
              <a:ext cx="52109" cy="521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0" name="矩形 1329"/>
            <p:cNvSpPr/>
            <p:nvPr/>
          </p:nvSpPr>
          <p:spPr>
            <a:xfrm>
              <a:off x="3167337" y="3131059"/>
              <a:ext cx="364765" cy="475415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1" name="梯形 1330"/>
            <p:cNvSpPr/>
            <p:nvPr/>
          </p:nvSpPr>
          <p:spPr>
            <a:xfrm rot="10800000">
              <a:off x="3167337" y="3606474"/>
              <a:ext cx="364765" cy="156312"/>
            </a:xfrm>
            <a:prstGeom prst="trapezoid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2" name="圓角矩形 1331"/>
            <p:cNvSpPr/>
            <p:nvPr/>
          </p:nvSpPr>
          <p:spPr>
            <a:xfrm>
              <a:off x="3241708" y="3757541"/>
              <a:ext cx="216024" cy="36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3" name="圓角矩形 1332"/>
            <p:cNvSpPr/>
            <p:nvPr/>
          </p:nvSpPr>
          <p:spPr>
            <a:xfrm>
              <a:off x="3261743" y="3793541"/>
              <a:ext cx="180000" cy="36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4" name="圓角矩形 1333"/>
            <p:cNvSpPr/>
            <p:nvPr/>
          </p:nvSpPr>
          <p:spPr>
            <a:xfrm>
              <a:off x="3277995" y="3829541"/>
              <a:ext cx="144000" cy="36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35" name="群組 1334"/>
          <p:cNvGrpSpPr>
            <a:grpSpLocks noChangeAspect="1"/>
          </p:cNvGrpSpPr>
          <p:nvPr/>
        </p:nvGrpSpPr>
        <p:grpSpPr>
          <a:xfrm rot="10800000">
            <a:off x="3913662" y="534821"/>
            <a:ext cx="160883" cy="546975"/>
            <a:chOff x="1120916" y="3338170"/>
            <a:chExt cx="279482" cy="950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36" name="群組 1335"/>
            <p:cNvGrpSpPr/>
            <p:nvPr/>
          </p:nvGrpSpPr>
          <p:grpSpPr>
            <a:xfrm>
              <a:off x="1176545" y="3338170"/>
              <a:ext cx="174016" cy="309355"/>
              <a:chOff x="2294033" y="1347614"/>
              <a:chExt cx="451478" cy="648072"/>
            </a:xfrm>
          </p:grpSpPr>
          <p:grpSp>
            <p:nvGrpSpPr>
              <p:cNvPr id="1343" name="群組 1342"/>
              <p:cNvGrpSpPr/>
              <p:nvPr/>
            </p:nvGrpSpPr>
            <p:grpSpPr>
              <a:xfrm>
                <a:off x="2339752" y="1347614"/>
                <a:ext cx="360040" cy="648072"/>
                <a:chOff x="2339752" y="1347614"/>
                <a:chExt cx="360040" cy="648072"/>
              </a:xfrm>
            </p:grpSpPr>
            <p:sp>
              <p:nvSpPr>
                <p:cNvPr id="1346" name="矩形 1345"/>
                <p:cNvSpPr/>
                <p:nvPr/>
              </p:nvSpPr>
              <p:spPr>
                <a:xfrm>
                  <a:off x="2339752" y="1347614"/>
                  <a:ext cx="360040" cy="64807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1347" name="群組 1346"/>
                <p:cNvGrpSpPr/>
                <p:nvPr/>
              </p:nvGrpSpPr>
              <p:grpSpPr>
                <a:xfrm>
                  <a:off x="2519772" y="1347614"/>
                  <a:ext cx="36004" cy="648072"/>
                  <a:chOff x="2519772" y="1347614"/>
                  <a:chExt cx="36004" cy="648072"/>
                </a:xfrm>
              </p:grpSpPr>
              <p:cxnSp>
                <p:nvCxnSpPr>
                  <p:cNvPr id="1348" name="直線接點 1347"/>
                  <p:cNvCxnSpPr>
                    <a:stCxn id="1346" idx="0"/>
                  </p:cNvCxnSpPr>
                  <p:nvPr/>
                </p:nvCxnSpPr>
                <p:spPr>
                  <a:xfrm>
                    <a:off x="2519772" y="1347614"/>
                    <a:ext cx="0" cy="324036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9" name="直線接點 1348"/>
                  <p:cNvCxnSpPr/>
                  <p:nvPr/>
                </p:nvCxnSpPr>
                <p:spPr>
                  <a:xfrm>
                    <a:off x="2519772" y="1671650"/>
                    <a:ext cx="36004" cy="0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0" name="直線接點 1349"/>
                  <p:cNvCxnSpPr/>
                  <p:nvPr/>
                </p:nvCxnSpPr>
                <p:spPr>
                  <a:xfrm>
                    <a:off x="2555776" y="1671650"/>
                    <a:ext cx="0" cy="36004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1" name="直線接點 1350"/>
                  <p:cNvCxnSpPr/>
                  <p:nvPr/>
                </p:nvCxnSpPr>
                <p:spPr>
                  <a:xfrm flipH="1">
                    <a:off x="2519772" y="1707654"/>
                    <a:ext cx="36004" cy="0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2" name="直線接點 1351"/>
                  <p:cNvCxnSpPr>
                    <a:endCxn id="1346" idx="2"/>
                  </p:cNvCxnSpPr>
                  <p:nvPr/>
                </p:nvCxnSpPr>
                <p:spPr>
                  <a:xfrm>
                    <a:off x="2519772" y="1707654"/>
                    <a:ext cx="0" cy="288032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44" name="矩形 1343"/>
              <p:cNvSpPr/>
              <p:nvPr/>
            </p:nvSpPr>
            <p:spPr>
              <a:xfrm>
                <a:off x="2699792" y="1347614"/>
                <a:ext cx="45719" cy="6480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5" name="矩形 1344"/>
              <p:cNvSpPr/>
              <p:nvPr/>
            </p:nvSpPr>
            <p:spPr>
              <a:xfrm>
                <a:off x="2294033" y="1347614"/>
                <a:ext cx="45719" cy="6480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337" name="群組 1336"/>
            <p:cNvGrpSpPr/>
            <p:nvPr/>
          </p:nvGrpSpPr>
          <p:grpSpPr>
            <a:xfrm>
              <a:off x="1120916" y="3647525"/>
              <a:ext cx="279482" cy="640857"/>
              <a:chOff x="1131061" y="3647525"/>
              <a:chExt cx="279482" cy="640857"/>
            </a:xfrm>
          </p:grpSpPr>
          <p:sp>
            <p:nvSpPr>
              <p:cNvPr id="1338" name="梯形 1337"/>
              <p:cNvSpPr/>
              <p:nvPr/>
            </p:nvSpPr>
            <p:spPr>
              <a:xfrm rot="10800000">
                <a:off x="1132066" y="4078440"/>
                <a:ext cx="277945" cy="89316"/>
              </a:xfrm>
              <a:prstGeom prst="trapezoid">
                <a:avLst>
                  <a:gd name="adj" fmla="val 40025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39" name="圓角矩形 1338"/>
              <p:cNvSpPr/>
              <p:nvPr/>
            </p:nvSpPr>
            <p:spPr>
              <a:xfrm>
                <a:off x="1131061" y="3647525"/>
                <a:ext cx="279482" cy="450064"/>
              </a:xfrm>
              <a:prstGeom prst="roundRect">
                <a:avLst>
                  <a:gd name="adj" fmla="val 7733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0" name="圓角矩形 1339"/>
              <p:cNvSpPr/>
              <p:nvPr/>
            </p:nvSpPr>
            <p:spPr>
              <a:xfrm>
                <a:off x="1188410" y="4195713"/>
                <a:ext cx="170765" cy="47185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1" name="矩形 1340"/>
              <p:cNvSpPr/>
              <p:nvPr/>
            </p:nvSpPr>
            <p:spPr>
              <a:xfrm>
                <a:off x="1168423" y="4167757"/>
                <a:ext cx="202893" cy="4718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2" name="圓角矩形 1341"/>
              <p:cNvSpPr/>
              <p:nvPr/>
            </p:nvSpPr>
            <p:spPr>
              <a:xfrm>
                <a:off x="1203810" y="4241198"/>
                <a:ext cx="141554" cy="47184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cxnSp>
        <p:nvCxnSpPr>
          <p:cNvPr id="1353" name="肘形接點 1352"/>
          <p:cNvCxnSpPr>
            <a:stCxn id="1342" idx="2"/>
            <a:endCxn id="1334" idx="2"/>
          </p:cNvCxnSpPr>
          <p:nvPr/>
        </p:nvCxnSpPr>
        <p:spPr>
          <a:xfrm rot="16200000" flipH="1">
            <a:off x="4742603" y="-215859"/>
            <a:ext cx="3259653" cy="4761012"/>
          </a:xfrm>
          <a:prstGeom prst="bentConnector3">
            <a:avLst>
              <a:gd name="adj1" fmla="val -7013"/>
            </a:avLst>
          </a:prstGeom>
          <a:ln w="190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1" name="肘形接點 810"/>
          <p:cNvCxnSpPr>
            <a:stCxn id="997" idx="2"/>
            <a:endCxn id="985" idx="2"/>
          </p:cNvCxnSpPr>
          <p:nvPr/>
        </p:nvCxnSpPr>
        <p:spPr>
          <a:xfrm rot="5400000">
            <a:off x="2914802" y="1219759"/>
            <a:ext cx="742211" cy="4410042"/>
          </a:xfrm>
          <a:prstGeom prst="bentConnector3">
            <a:avLst>
              <a:gd name="adj1" fmla="val 33930"/>
            </a:avLst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63" name="肘形接點 1262"/>
          <p:cNvCxnSpPr>
            <a:stCxn id="1019" idx="2"/>
            <a:endCxn id="1124" idx="2"/>
          </p:cNvCxnSpPr>
          <p:nvPr/>
        </p:nvCxnSpPr>
        <p:spPr>
          <a:xfrm rot="5400000">
            <a:off x="3770151" y="1700815"/>
            <a:ext cx="727494" cy="3474012"/>
          </a:xfrm>
          <a:prstGeom prst="bentConnector3">
            <a:avLst>
              <a:gd name="adj1" fmla="val 55626"/>
            </a:avLst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69" name="肘形接點 1268"/>
          <p:cNvCxnSpPr>
            <a:stCxn id="1061" idx="2"/>
            <a:endCxn id="1144" idx="2"/>
          </p:cNvCxnSpPr>
          <p:nvPr/>
        </p:nvCxnSpPr>
        <p:spPr>
          <a:xfrm rot="5400000">
            <a:off x="4833881" y="1981820"/>
            <a:ext cx="735739" cy="2920982"/>
          </a:xfrm>
          <a:prstGeom prst="bentConnector3">
            <a:avLst>
              <a:gd name="adj1" fmla="val 80462"/>
            </a:avLst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81" name="肘形接點 1280"/>
          <p:cNvCxnSpPr>
            <a:stCxn id="1082" idx="2"/>
            <a:endCxn id="1187" idx="2"/>
          </p:cNvCxnSpPr>
          <p:nvPr/>
        </p:nvCxnSpPr>
        <p:spPr>
          <a:xfrm rot="16200000" flipH="1">
            <a:off x="7239093" y="2895668"/>
            <a:ext cx="720033" cy="1077579"/>
          </a:xfrm>
          <a:prstGeom prst="bentConnector3">
            <a:avLst>
              <a:gd name="adj1" fmla="val 70982"/>
            </a:avLst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78" name="群組 1377"/>
          <p:cNvGrpSpPr>
            <a:grpSpLocks noChangeAspect="1"/>
          </p:cNvGrpSpPr>
          <p:nvPr/>
        </p:nvGrpSpPr>
        <p:grpSpPr>
          <a:xfrm rot="10800000">
            <a:off x="602492" y="3855486"/>
            <a:ext cx="309029" cy="324000"/>
            <a:chOff x="1691739" y="1779662"/>
            <a:chExt cx="1080061" cy="1132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79" name="圓角矩形 1378"/>
            <p:cNvSpPr/>
            <p:nvPr/>
          </p:nvSpPr>
          <p:spPr>
            <a:xfrm>
              <a:off x="1907704" y="1779662"/>
              <a:ext cx="648072" cy="216024"/>
            </a:xfrm>
            <a:prstGeom prst="roundRect">
              <a:avLst>
                <a:gd name="adj" fmla="val 1292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0" name="圓角矩形 1379"/>
            <p:cNvSpPr/>
            <p:nvPr/>
          </p:nvSpPr>
          <p:spPr>
            <a:xfrm>
              <a:off x="1691739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1" name="圓角矩形 1380"/>
            <p:cNvSpPr/>
            <p:nvPr/>
          </p:nvSpPr>
          <p:spPr>
            <a:xfrm>
              <a:off x="2555776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82" name="群組 1381"/>
            <p:cNvGrpSpPr/>
            <p:nvPr/>
          </p:nvGrpSpPr>
          <p:grpSpPr>
            <a:xfrm>
              <a:off x="1907776" y="2071919"/>
              <a:ext cx="648000" cy="624106"/>
              <a:chOff x="1907776" y="2071919"/>
              <a:chExt cx="648000" cy="624106"/>
            </a:xfr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391" name="梯形 1390"/>
              <p:cNvSpPr/>
              <p:nvPr/>
            </p:nvSpPr>
            <p:spPr>
              <a:xfrm rot="10800000">
                <a:off x="1907776" y="2516005"/>
                <a:ext cx="648000" cy="180020"/>
              </a:xfrm>
              <a:prstGeom prst="trapezoid">
                <a:avLst>
                  <a:gd name="adj" fmla="val 497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92" name="圓角矩形 1391"/>
              <p:cNvSpPr/>
              <p:nvPr/>
            </p:nvSpPr>
            <p:spPr>
              <a:xfrm>
                <a:off x="1907776" y="2071919"/>
                <a:ext cx="648000" cy="480310"/>
              </a:xfrm>
              <a:prstGeom prst="roundRect">
                <a:avLst>
                  <a:gd name="adj" fmla="val 318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383" name="圓角矩形 1382"/>
            <p:cNvSpPr/>
            <p:nvPr/>
          </p:nvSpPr>
          <p:spPr>
            <a:xfrm>
              <a:off x="1691739" y="1999911"/>
              <a:ext cx="1080000" cy="144016"/>
            </a:xfrm>
            <a:prstGeom prst="roundRect">
              <a:avLst>
                <a:gd name="adj" fmla="val 1891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4" name="圓角矩形 1383"/>
            <p:cNvSpPr/>
            <p:nvPr/>
          </p:nvSpPr>
          <p:spPr>
            <a:xfrm>
              <a:off x="2033776" y="2696026"/>
              <a:ext cx="396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5" name="圓角矩形 1384"/>
            <p:cNvSpPr/>
            <p:nvPr/>
          </p:nvSpPr>
          <p:spPr>
            <a:xfrm>
              <a:off x="2069739" y="2768034"/>
              <a:ext cx="324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6" name="圓角矩形 1385"/>
            <p:cNvSpPr/>
            <p:nvPr/>
          </p:nvSpPr>
          <p:spPr>
            <a:xfrm>
              <a:off x="2106396" y="2840042"/>
              <a:ext cx="252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7" name="圓角矩形 1386"/>
            <p:cNvSpPr/>
            <p:nvPr/>
          </p:nvSpPr>
          <p:spPr>
            <a:xfrm>
              <a:off x="1750166" y="1779662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8" name="圓角矩形 1387"/>
            <p:cNvSpPr/>
            <p:nvPr/>
          </p:nvSpPr>
          <p:spPr>
            <a:xfrm>
              <a:off x="2609788" y="1783911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9" name="圓角矩形 1388"/>
            <p:cNvSpPr/>
            <p:nvPr/>
          </p:nvSpPr>
          <p:spPr>
            <a:xfrm>
              <a:off x="1732158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90" name="圓角矩形 1389"/>
            <p:cNvSpPr/>
            <p:nvPr/>
          </p:nvSpPr>
          <p:spPr>
            <a:xfrm>
              <a:off x="2591780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99" name="立方體 1398"/>
          <p:cNvSpPr/>
          <p:nvPr/>
        </p:nvSpPr>
        <p:spPr>
          <a:xfrm>
            <a:off x="8081936" y="597617"/>
            <a:ext cx="576064" cy="616465"/>
          </a:xfrm>
          <a:prstGeom prst="cube">
            <a:avLst>
              <a:gd name="adj" fmla="val 1468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46" name="肘形接點 1445"/>
          <p:cNvCxnSpPr/>
          <p:nvPr/>
        </p:nvCxnSpPr>
        <p:spPr>
          <a:xfrm rot="16200000" flipH="1">
            <a:off x="1478431" y="492015"/>
            <a:ext cx="909748" cy="2340000"/>
          </a:xfrm>
          <a:prstGeom prst="bentConnector3">
            <a:avLst>
              <a:gd name="adj1" fmla="val 52390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49" name="肘形接點 1448"/>
          <p:cNvCxnSpPr>
            <a:stCxn id="1288" idx="3"/>
            <a:endCxn id="1416" idx="0"/>
          </p:cNvCxnSpPr>
          <p:nvPr/>
        </p:nvCxnSpPr>
        <p:spPr>
          <a:xfrm rot="16200000" flipH="1">
            <a:off x="1555200" y="437239"/>
            <a:ext cx="909328" cy="2449132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4" name="肘形接點 1453"/>
          <p:cNvCxnSpPr>
            <a:stCxn id="1399" idx="3"/>
            <a:endCxn id="1443" idx="0"/>
          </p:cNvCxnSpPr>
          <p:nvPr/>
        </p:nvCxnSpPr>
        <p:spPr>
          <a:xfrm rot="5400000">
            <a:off x="5421505" y="-788461"/>
            <a:ext cx="903634" cy="4908720"/>
          </a:xfrm>
          <a:prstGeom prst="bentConnector3">
            <a:avLst>
              <a:gd name="adj1" fmla="val 49649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56" name="肘形接點 1455"/>
          <p:cNvCxnSpPr/>
          <p:nvPr/>
        </p:nvCxnSpPr>
        <p:spPr>
          <a:xfrm rot="5400000">
            <a:off x="5506281" y="-728311"/>
            <a:ext cx="903214" cy="4788000"/>
          </a:xfrm>
          <a:prstGeom prst="bentConnector3">
            <a:avLst>
              <a:gd name="adj1" fmla="val 52109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94" name="肘形接點 1393"/>
          <p:cNvCxnSpPr/>
          <p:nvPr/>
        </p:nvCxnSpPr>
        <p:spPr>
          <a:xfrm rot="5400000">
            <a:off x="2681097" y="-259382"/>
            <a:ext cx="2190599" cy="6039137"/>
          </a:xfrm>
          <a:prstGeom prst="bentConnector3">
            <a:avLst>
              <a:gd name="adj1" fmla="val 7169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01" name="手繪多邊形 1400"/>
          <p:cNvSpPr/>
          <p:nvPr/>
        </p:nvSpPr>
        <p:spPr>
          <a:xfrm>
            <a:off x="6699190" y="1354931"/>
            <a:ext cx="92135" cy="314325"/>
          </a:xfrm>
          <a:custGeom>
            <a:avLst/>
            <a:gdLst>
              <a:gd name="connsiteX0" fmla="*/ 23079 w 92135"/>
              <a:gd name="connsiteY0" fmla="*/ 0 h 314325"/>
              <a:gd name="connsiteX1" fmla="*/ 4029 w 92135"/>
              <a:gd name="connsiteY1" fmla="*/ 80963 h 314325"/>
              <a:gd name="connsiteX2" fmla="*/ 92135 w 92135"/>
              <a:gd name="connsiteY2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135" h="314325">
                <a:moveTo>
                  <a:pt x="23079" y="0"/>
                </a:moveTo>
                <a:cubicBezTo>
                  <a:pt x="7799" y="14288"/>
                  <a:pt x="-7480" y="28576"/>
                  <a:pt x="4029" y="80963"/>
                </a:cubicBezTo>
                <a:cubicBezTo>
                  <a:pt x="15538" y="133351"/>
                  <a:pt x="53836" y="223838"/>
                  <a:pt x="92135" y="314325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2" name="手繪多邊形 1401"/>
          <p:cNvSpPr/>
          <p:nvPr/>
        </p:nvSpPr>
        <p:spPr>
          <a:xfrm>
            <a:off x="6788944" y="1357313"/>
            <a:ext cx="189094" cy="304800"/>
          </a:xfrm>
          <a:custGeom>
            <a:avLst/>
            <a:gdLst>
              <a:gd name="connsiteX0" fmla="*/ 161925 w 189094"/>
              <a:gd name="connsiteY0" fmla="*/ 0 h 304800"/>
              <a:gd name="connsiteX1" fmla="*/ 176212 w 189094"/>
              <a:gd name="connsiteY1" fmla="*/ 78581 h 304800"/>
              <a:gd name="connsiteX2" fmla="*/ 0 w 189094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094" h="304800">
                <a:moveTo>
                  <a:pt x="161925" y="0"/>
                </a:moveTo>
                <a:cubicBezTo>
                  <a:pt x="182562" y="13890"/>
                  <a:pt x="203199" y="27781"/>
                  <a:pt x="176212" y="78581"/>
                </a:cubicBezTo>
                <a:cubicBezTo>
                  <a:pt x="149225" y="129381"/>
                  <a:pt x="74612" y="217090"/>
                  <a:pt x="0" y="304800"/>
                </a:cubicBezTo>
              </a:path>
            </a:pathLst>
          </a:cu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3" name="手繪多邊形 1402"/>
          <p:cNvSpPr/>
          <p:nvPr/>
        </p:nvSpPr>
        <p:spPr>
          <a:xfrm>
            <a:off x="6784181" y="1354931"/>
            <a:ext cx="344230" cy="307182"/>
          </a:xfrm>
          <a:custGeom>
            <a:avLst/>
            <a:gdLst>
              <a:gd name="connsiteX0" fmla="*/ 307182 w 344230"/>
              <a:gd name="connsiteY0" fmla="*/ 0 h 307182"/>
              <a:gd name="connsiteX1" fmla="*/ 316707 w 344230"/>
              <a:gd name="connsiteY1" fmla="*/ 90488 h 307182"/>
              <a:gd name="connsiteX2" fmla="*/ 0 w 344230"/>
              <a:gd name="connsiteY2" fmla="*/ 307182 h 30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230" h="307182">
                <a:moveTo>
                  <a:pt x="307182" y="0"/>
                </a:moveTo>
                <a:cubicBezTo>
                  <a:pt x="337543" y="19645"/>
                  <a:pt x="367904" y="39291"/>
                  <a:pt x="316707" y="90488"/>
                </a:cubicBezTo>
                <a:cubicBezTo>
                  <a:pt x="265510" y="141685"/>
                  <a:pt x="132755" y="224433"/>
                  <a:pt x="0" y="307182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4" name="手繪多邊形 1403"/>
          <p:cNvSpPr/>
          <p:nvPr/>
        </p:nvSpPr>
        <p:spPr>
          <a:xfrm>
            <a:off x="6799316" y="1354931"/>
            <a:ext cx="466074" cy="307182"/>
          </a:xfrm>
          <a:custGeom>
            <a:avLst/>
            <a:gdLst>
              <a:gd name="connsiteX0" fmla="*/ 435769 w 474065"/>
              <a:gd name="connsiteY0" fmla="*/ 0 h 304800"/>
              <a:gd name="connsiteX1" fmla="*/ 431006 w 474065"/>
              <a:gd name="connsiteY1" fmla="*/ 114300 h 304800"/>
              <a:gd name="connsiteX2" fmla="*/ 0 w 474065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065" h="304800">
                <a:moveTo>
                  <a:pt x="435769" y="0"/>
                </a:moveTo>
                <a:cubicBezTo>
                  <a:pt x="469701" y="31750"/>
                  <a:pt x="503634" y="63500"/>
                  <a:pt x="431006" y="114300"/>
                </a:cubicBezTo>
                <a:cubicBezTo>
                  <a:pt x="358378" y="165100"/>
                  <a:pt x="179189" y="234950"/>
                  <a:pt x="0" y="304800"/>
                </a:cubicBez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5" name="手繪多邊形 1404"/>
          <p:cNvSpPr/>
          <p:nvPr/>
        </p:nvSpPr>
        <p:spPr>
          <a:xfrm>
            <a:off x="6453188" y="1066800"/>
            <a:ext cx="342777" cy="602456"/>
          </a:xfrm>
          <a:custGeom>
            <a:avLst/>
            <a:gdLst>
              <a:gd name="connsiteX0" fmla="*/ 0 w 347662"/>
              <a:gd name="connsiteY0" fmla="*/ 0 h 595313"/>
              <a:gd name="connsiteX1" fmla="*/ 14287 w 347662"/>
              <a:gd name="connsiteY1" fmla="*/ 92869 h 595313"/>
              <a:gd name="connsiteX2" fmla="*/ 80962 w 347662"/>
              <a:gd name="connsiteY2" fmla="*/ 204788 h 595313"/>
              <a:gd name="connsiteX3" fmla="*/ 347662 w 347662"/>
              <a:gd name="connsiteY3" fmla="*/ 595313 h 5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662" h="595313">
                <a:moveTo>
                  <a:pt x="0" y="0"/>
                </a:moveTo>
                <a:cubicBezTo>
                  <a:pt x="396" y="29369"/>
                  <a:pt x="793" y="58738"/>
                  <a:pt x="14287" y="92869"/>
                </a:cubicBezTo>
                <a:cubicBezTo>
                  <a:pt x="27781" y="127000"/>
                  <a:pt x="25400" y="121047"/>
                  <a:pt x="80962" y="204788"/>
                </a:cubicBezTo>
                <a:cubicBezTo>
                  <a:pt x="136524" y="288529"/>
                  <a:pt x="242093" y="441921"/>
                  <a:pt x="347662" y="595313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95536" y="1173401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/>
              <a:t>喇叭</a:t>
            </a:r>
          </a:p>
        </p:txBody>
      </p:sp>
      <p:sp>
        <p:nvSpPr>
          <p:cNvPr id="772" name="文字方塊 771"/>
          <p:cNvSpPr txBox="1"/>
          <p:nvPr/>
        </p:nvSpPr>
        <p:spPr>
          <a:xfrm>
            <a:off x="8316416" y="1173401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/>
              <a:t>喇叭</a:t>
            </a:r>
          </a:p>
        </p:txBody>
      </p:sp>
      <p:sp>
        <p:nvSpPr>
          <p:cNvPr id="773" name="文字方塊 772"/>
          <p:cNvSpPr txBox="1"/>
          <p:nvPr/>
        </p:nvSpPr>
        <p:spPr>
          <a:xfrm>
            <a:off x="1054541" y="2427734"/>
            <a:ext cx="569387" cy="246221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1000" b="1" dirty="0">
                <a:solidFill>
                  <a:schemeClr val="bg1"/>
                </a:solidFill>
              </a:rPr>
              <a:t>前面板</a:t>
            </a:r>
          </a:p>
        </p:txBody>
      </p:sp>
      <p:sp>
        <p:nvSpPr>
          <p:cNvPr id="774" name="文字方塊 773"/>
          <p:cNvSpPr txBox="1"/>
          <p:nvPr/>
        </p:nvSpPr>
        <p:spPr>
          <a:xfrm>
            <a:off x="1049260" y="1313103"/>
            <a:ext cx="569387" cy="246221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TW" altLang="en-US" sz="1000" b="1" dirty="0">
                <a:solidFill>
                  <a:schemeClr val="bg1"/>
                </a:solidFill>
              </a:rPr>
              <a:t>後面板</a:t>
            </a:r>
          </a:p>
        </p:txBody>
      </p:sp>
      <p:cxnSp>
        <p:nvCxnSpPr>
          <p:cNvPr id="22" name="直線接點 21"/>
          <p:cNvCxnSpPr/>
          <p:nvPr/>
        </p:nvCxnSpPr>
        <p:spPr>
          <a:xfrm flipV="1">
            <a:off x="7458554" y="2292315"/>
            <a:ext cx="431911" cy="54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431803" y="719403"/>
            <a:ext cx="3554573" cy="997874"/>
            <a:chOff x="5348544" y="244208"/>
            <a:chExt cx="3554573" cy="997874"/>
          </a:xfrm>
        </p:grpSpPr>
        <p:sp>
          <p:nvSpPr>
            <p:cNvPr id="236" name="矩形 235"/>
            <p:cNvSpPr/>
            <p:nvPr/>
          </p:nvSpPr>
          <p:spPr>
            <a:xfrm>
              <a:off x="5369141" y="490429"/>
              <a:ext cx="3533976" cy="7516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7" name="文字方塊 236"/>
            <p:cNvSpPr txBox="1"/>
            <p:nvPr/>
          </p:nvSpPr>
          <p:spPr>
            <a:xfrm>
              <a:off x="6275784" y="761853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>
                  <a:solidFill>
                    <a:schemeClr val="bg1"/>
                  </a:solidFill>
                </a:rPr>
                <a:t>2</a:t>
              </a:r>
              <a:endParaRPr lang="zh-TW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38" name="文字方塊 237"/>
            <p:cNvSpPr txBox="1"/>
            <p:nvPr/>
          </p:nvSpPr>
          <p:spPr>
            <a:xfrm>
              <a:off x="5767434" y="758534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>
                  <a:solidFill>
                    <a:schemeClr val="bg1"/>
                  </a:solidFill>
                </a:rPr>
                <a:t>1</a:t>
              </a:r>
              <a:endParaRPr lang="zh-TW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39" name="文字方塊 238"/>
            <p:cNvSpPr txBox="1"/>
            <p:nvPr/>
          </p:nvSpPr>
          <p:spPr>
            <a:xfrm>
              <a:off x="6808107" y="758534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>
                  <a:solidFill>
                    <a:schemeClr val="bg1"/>
                  </a:solidFill>
                </a:rPr>
                <a:t>3</a:t>
              </a:r>
              <a:endParaRPr lang="zh-TW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35" name="文字方塊 234"/>
            <p:cNvSpPr txBox="1"/>
            <p:nvPr/>
          </p:nvSpPr>
          <p:spPr>
            <a:xfrm>
              <a:off x="5348544" y="244208"/>
              <a:ext cx="14510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/>
                <a:t>MTC</a:t>
              </a:r>
              <a:r>
                <a:rPr lang="zh-TW" altLang="en-US" sz="1000" dirty="0"/>
                <a:t>多媒體教學控制器</a:t>
              </a:r>
            </a:p>
          </p:txBody>
        </p:sp>
        <p:grpSp>
          <p:nvGrpSpPr>
            <p:cNvPr id="219" name="群組 218"/>
            <p:cNvGrpSpPr>
              <a:grpSpLocks noChangeAspect="1"/>
            </p:cNvGrpSpPr>
            <p:nvPr/>
          </p:nvGrpSpPr>
          <p:grpSpPr>
            <a:xfrm>
              <a:off x="5724128" y="961545"/>
              <a:ext cx="322577" cy="108000"/>
              <a:chOff x="601381" y="843558"/>
              <a:chExt cx="596421" cy="199684"/>
            </a:xfrm>
          </p:grpSpPr>
          <p:sp>
            <p:nvSpPr>
              <p:cNvPr id="230" name="圓角矩形 229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1" name="梯形 230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2" name="圓角矩形 231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3" name="梯形 232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0" name="群組 219"/>
            <p:cNvGrpSpPr>
              <a:grpSpLocks noChangeAspect="1"/>
            </p:cNvGrpSpPr>
            <p:nvPr/>
          </p:nvGrpSpPr>
          <p:grpSpPr>
            <a:xfrm>
              <a:off x="6228184" y="961546"/>
              <a:ext cx="322577" cy="108000"/>
              <a:chOff x="601381" y="843558"/>
              <a:chExt cx="596421" cy="199684"/>
            </a:xfrm>
          </p:grpSpPr>
          <p:sp>
            <p:nvSpPr>
              <p:cNvPr id="226" name="圓角矩形 225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7" name="梯形 226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8" name="圓角矩形 227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9" name="梯形 228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1" name="群組 220"/>
            <p:cNvGrpSpPr>
              <a:grpSpLocks noChangeAspect="1"/>
            </p:cNvGrpSpPr>
            <p:nvPr/>
          </p:nvGrpSpPr>
          <p:grpSpPr>
            <a:xfrm>
              <a:off x="6764801" y="961547"/>
              <a:ext cx="322577" cy="108000"/>
              <a:chOff x="601381" y="843558"/>
              <a:chExt cx="596421" cy="199684"/>
            </a:xfrm>
          </p:grpSpPr>
          <p:sp>
            <p:nvSpPr>
              <p:cNvPr id="222" name="圓角矩形 221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3" name="梯形 222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4" name="圓角矩形 223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5" name="梯形 224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38" name="群組 337"/>
            <p:cNvGrpSpPr>
              <a:grpSpLocks noChangeAspect="1"/>
            </p:cNvGrpSpPr>
            <p:nvPr/>
          </p:nvGrpSpPr>
          <p:grpSpPr>
            <a:xfrm>
              <a:off x="7273759" y="959658"/>
              <a:ext cx="322577" cy="108000"/>
              <a:chOff x="601381" y="843558"/>
              <a:chExt cx="596421" cy="199684"/>
            </a:xfrm>
          </p:grpSpPr>
          <p:sp>
            <p:nvSpPr>
              <p:cNvPr id="339" name="圓角矩形 338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0" name="梯形 339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1" name="圓角矩形 340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2" name="梯形 341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43" name="群組 342"/>
            <p:cNvGrpSpPr>
              <a:grpSpLocks noChangeAspect="1"/>
            </p:cNvGrpSpPr>
            <p:nvPr/>
          </p:nvGrpSpPr>
          <p:grpSpPr>
            <a:xfrm>
              <a:off x="7777815" y="959659"/>
              <a:ext cx="322577" cy="108000"/>
              <a:chOff x="601381" y="843558"/>
              <a:chExt cx="596421" cy="199684"/>
            </a:xfrm>
          </p:grpSpPr>
          <p:sp>
            <p:nvSpPr>
              <p:cNvPr id="344" name="圓角矩形 343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5" name="梯形 344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6" name="圓角矩形 345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7" name="梯形 346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48" name="群組 347"/>
            <p:cNvGrpSpPr>
              <a:grpSpLocks noChangeAspect="1"/>
            </p:cNvGrpSpPr>
            <p:nvPr/>
          </p:nvGrpSpPr>
          <p:grpSpPr>
            <a:xfrm>
              <a:off x="8281871" y="959660"/>
              <a:ext cx="322577" cy="108000"/>
              <a:chOff x="601381" y="843558"/>
              <a:chExt cx="596421" cy="199684"/>
            </a:xfrm>
          </p:grpSpPr>
          <p:sp>
            <p:nvSpPr>
              <p:cNvPr id="349" name="圓角矩形 348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0" name="梯形 349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1" name="圓角矩形 350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2" name="梯形 351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68" name="文字方塊 367"/>
            <p:cNvSpPr txBox="1"/>
            <p:nvPr/>
          </p:nvSpPr>
          <p:spPr>
            <a:xfrm>
              <a:off x="7317066" y="766031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>
                  <a:solidFill>
                    <a:schemeClr val="bg1"/>
                  </a:solidFill>
                </a:rPr>
                <a:t>4</a:t>
              </a:r>
              <a:endParaRPr lang="zh-TW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69" name="文字方塊 368"/>
            <p:cNvSpPr txBox="1"/>
            <p:nvPr/>
          </p:nvSpPr>
          <p:spPr>
            <a:xfrm>
              <a:off x="7802808" y="766031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>
                  <a:solidFill>
                    <a:schemeClr val="bg1"/>
                  </a:solidFill>
                </a:rPr>
                <a:t>1</a:t>
              </a:r>
              <a:endParaRPr lang="zh-TW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70" name="文字方塊 369"/>
            <p:cNvSpPr txBox="1"/>
            <p:nvPr/>
          </p:nvSpPr>
          <p:spPr>
            <a:xfrm>
              <a:off x="8313180" y="771550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>
                  <a:solidFill>
                    <a:schemeClr val="bg1"/>
                  </a:solidFill>
                </a:rPr>
                <a:t>2</a:t>
              </a:r>
              <a:endParaRPr lang="zh-TW" altLang="en-US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肘形接點 22"/>
            <p:cNvCxnSpPr/>
            <p:nvPr/>
          </p:nvCxnSpPr>
          <p:spPr>
            <a:xfrm rot="5400000" flipH="1" flipV="1">
              <a:off x="5895831" y="468621"/>
              <a:ext cx="288000" cy="756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肘形接點 370"/>
            <p:cNvCxnSpPr/>
            <p:nvPr/>
          </p:nvCxnSpPr>
          <p:spPr>
            <a:xfrm rot="16200000" flipV="1">
              <a:off x="7091190" y="453387"/>
              <a:ext cx="288000" cy="792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字方塊 23"/>
            <p:cNvSpPr txBox="1"/>
            <p:nvPr/>
          </p:nvSpPr>
          <p:spPr>
            <a:xfrm>
              <a:off x="6363063" y="591820"/>
              <a:ext cx="54694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b="1" dirty="0">
                  <a:solidFill>
                    <a:schemeClr val="bg1"/>
                  </a:solidFill>
                </a:rPr>
                <a:t>HDMI IN</a:t>
              </a:r>
              <a:endParaRPr lang="zh-TW" altLang="en-US" sz="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72" name="肘形接點 371"/>
            <p:cNvCxnSpPr/>
            <p:nvPr/>
          </p:nvCxnSpPr>
          <p:spPr>
            <a:xfrm rot="5400000" flipH="1" flipV="1">
              <a:off x="7644420" y="774073"/>
              <a:ext cx="288000" cy="144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肘形接點 372"/>
            <p:cNvCxnSpPr/>
            <p:nvPr/>
          </p:nvCxnSpPr>
          <p:spPr>
            <a:xfrm rot="16200000" flipV="1">
              <a:off x="8424456" y="770994"/>
              <a:ext cx="288000" cy="144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4" name="文字方塊 373"/>
            <p:cNvSpPr txBox="1"/>
            <p:nvPr/>
          </p:nvSpPr>
          <p:spPr>
            <a:xfrm>
              <a:off x="7900593" y="589880"/>
              <a:ext cx="6399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b="1" dirty="0">
                  <a:solidFill>
                    <a:schemeClr val="bg1"/>
                  </a:solidFill>
                </a:rPr>
                <a:t>HDMI OUT</a:t>
              </a:r>
              <a:endParaRPr lang="zh-TW" altLang="en-US" sz="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179512" y="123478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三、 </a:t>
            </a:r>
            <a:r>
              <a:rPr lang="en-US" altLang="zh-TW" b="1" dirty="0"/>
              <a:t>HDMI</a:t>
            </a:r>
            <a:r>
              <a:rPr lang="zh-TW" altLang="en-US" b="1" dirty="0"/>
              <a:t>數位訊號連接</a:t>
            </a:r>
          </a:p>
        </p:txBody>
      </p:sp>
      <p:grpSp>
        <p:nvGrpSpPr>
          <p:cNvPr id="9" name="群組 8"/>
          <p:cNvGrpSpPr>
            <a:grpSpLocks noChangeAspect="1"/>
          </p:cNvGrpSpPr>
          <p:nvPr/>
        </p:nvGrpSpPr>
        <p:grpSpPr>
          <a:xfrm>
            <a:off x="1995679" y="3632974"/>
            <a:ext cx="889197" cy="1044000"/>
            <a:chOff x="3038313" y="3769567"/>
            <a:chExt cx="1007921" cy="1183393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313" y="3769567"/>
              <a:ext cx="1007921" cy="1007921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3113405" y="4706739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/>
                <a:t>筆記型電腦</a:t>
              </a:r>
            </a:p>
          </p:txBody>
        </p:sp>
      </p:grpSp>
      <p:grpSp>
        <p:nvGrpSpPr>
          <p:cNvPr id="13" name="群組 12"/>
          <p:cNvGrpSpPr>
            <a:grpSpLocks noChangeAspect="1"/>
          </p:cNvGrpSpPr>
          <p:nvPr/>
        </p:nvGrpSpPr>
        <p:grpSpPr>
          <a:xfrm>
            <a:off x="6127779" y="3723974"/>
            <a:ext cx="1180525" cy="864000"/>
            <a:chOff x="6449255" y="3795886"/>
            <a:chExt cx="1423388" cy="1041745"/>
          </a:xfrm>
        </p:grpSpPr>
        <p:sp>
          <p:nvSpPr>
            <p:cNvPr id="14" name="文字方塊 13"/>
            <p:cNvSpPr txBox="1"/>
            <p:nvPr/>
          </p:nvSpPr>
          <p:spPr>
            <a:xfrm>
              <a:off x="6876256" y="4591410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/>
                <a:t>投影機</a:t>
              </a: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255" y="3795886"/>
              <a:ext cx="1423388" cy="948925"/>
            </a:xfrm>
            <a:prstGeom prst="rect">
              <a:avLst/>
            </a:prstGeom>
          </p:spPr>
        </p:pic>
      </p:grpSp>
      <p:grpSp>
        <p:nvGrpSpPr>
          <p:cNvPr id="68" name="群組 67"/>
          <p:cNvGrpSpPr>
            <a:grpSpLocks noChangeAspect="1"/>
          </p:cNvGrpSpPr>
          <p:nvPr/>
        </p:nvGrpSpPr>
        <p:grpSpPr>
          <a:xfrm>
            <a:off x="4375962" y="1558213"/>
            <a:ext cx="189366" cy="432000"/>
            <a:chOff x="1182873" y="1707653"/>
            <a:chExt cx="513558" cy="1171590"/>
          </a:xfrm>
        </p:grpSpPr>
        <p:sp>
          <p:nvSpPr>
            <p:cNvPr id="69" name="矩形 68"/>
            <p:cNvSpPr/>
            <p:nvPr/>
          </p:nvSpPr>
          <p:spPr>
            <a:xfrm>
              <a:off x="1259632" y="1707654"/>
              <a:ext cx="360040" cy="28803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1309078" y="1797662"/>
              <a:ext cx="72000" cy="7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1497014" y="1798837"/>
              <a:ext cx="72000" cy="7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2" name="直線接點 71"/>
            <p:cNvCxnSpPr>
              <a:stCxn id="69" idx="0"/>
              <a:endCxn id="69" idx="0"/>
            </p:cNvCxnSpPr>
            <p:nvPr/>
          </p:nvCxnSpPr>
          <p:spPr>
            <a:xfrm>
              <a:off x="1439652" y="1707654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群組 72"/>
            <p:cNvGrpSpPr/>
            <p:nvPr/>
          </p:nvGrpSpPr>
          <p:grpSpPr>
            <a:xfrm>
              <a:off x="1427721" y="1707653"/>
              <a:ext cx="41581" cy="288000"/>
              <a:chOff x="1753857" y="1563638"/>
              <a:chExt cx="41581" cy="235687"/>
            </a:xfrm>
          </p:grpSpPr>
          <p:cxnSp>
            <p:nvCxnSpPr>
              <p:cNvPr id="79" name="直線接點 78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接點 79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接點 80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接點 81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接點 82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接點 83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接點 84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85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接點 86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矩形 73"/>
            <p:cNvSpPr/>
            <p:nvPr/>
          </p:nvSpPr>
          <p:spPr>
            <a:xfrm>
              <a:off x="1619672" y="1708849"/>
              <a:ext cx="36000" cy="2880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矩形 74"/>
            <p:cNvSpPr/>
            <p:nvPr/>
          </p:nvSpPr>
          <p:spPr>
            <a:xfrm>
              <a:off x="1223632" y="1712699"/>
              <a:ext cx="36000" cy="2880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圓角矩形 75"/>
            <p:cNvSpPr/>
            <p:nvPr/>
          </p:nvSpPr>
          <p:spPr>
            <a:xfrm>
              <a:off x="1182873" y="1994161"/>
              <a:ext cx="513558" cy="721605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圓角矩形 76"/>
            <p:cNvSpPr/>
            <p:nvPr/>
          </p:nvSpPr>
          <p:spPr>
            <a:xfrm>
              <a:off x="1229697" y="2695024"/>
              <a:ext cx="432048" cy="108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圓角矩形 77"/>
            <p:cNvSpPr/>
            <p:nvPr/>
          </p:nvSpPr>
          <p:spPr>
            <a:xfrm>
              <a:off x="1271302" y="2771243"/>
              <a:ext cx="360000" cy="108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23" name="群組 122"/>
          <p:cNvGrpSpPr>
            <a:grpSpLocks noChangeAspect="1"/>
          </p:cNvGrpSpPr>
          <p:nvPr/>
        </p:nvGrpSpPr>
        <p:grpSpPr>
          <a:xfrm rot="10800000">
            <a:off x="2389021" y="3296137"/>
            <a:ext cx="189366" cy="432000"/>
            <a:chOff x="1182873" y="1707653"/>
            <a:chExt cx="513558" cy="1171590"/>
          </a:xfrm>
        </p:grpSpPr>
        <p:sp>
          <p:nvSpPr>
            <p:cNvPr id="124" name="矩形 123"/>
            <p:cNvSpPr/>
            <p:nvPr/>
          </p:nvSpPr>
          <p:spPr>
            <a:xfrm>
              <a:off x="1259632" y="1707654"/>
              <a:ext cx="360040" cy="28803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矩形 124"/>
            <p:cNvSpPr/>
            <p:nvPr/>
          </p:nvSpPr>
          <p:spPr>
            <a:xfrm>
              <a:off x="1309078" y="1797662"/>
              <a:ext cx="72000" cy="7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6" name="矩形 125"/>
            <p:cNvSpPr/>
            <p:nvPr/>
          </p:nvSpPr>
          <p:spPr>
            <a:xfrm>
              <a:off x="1497014" y="1798837"/>
              <a:ext cx="72000" cy="7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7" name="直線接點 126"/>
            <p:cNvCxnSpPr>
              <a:stCxn id="124" idx="0"/>
              <a:endCxn id="124" idx="0"/>
            </p:cNvCxnSpPr>
            <p:nvPr/>
          </p:nvCxnSpPr>
          <p:spPr>
            <a:xfrm>
              <a:off x="1439652" y="1707654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群組 127"/>
            <p:cNvGrpSpPr/>
            <p:nvPr/>
          </p:nvGrpSpPr>
          <p:grpSpPr>
            <a:xfrm>
              <a:off x="1427721" y="1707653"/>
              <a:ext cx="41581" cy="288000"/>
              <a:chOff x="1753857" y="1563638"/>
              <a:chExt cx="41581" cy="235687"/>
            </a:xfrm>
          </p:grpSpPr>
          <p:cxnSp>
            <p:nvCxnSpPr>
              <p:cNvPr id="134" name="直線接點 133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接點 136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37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 138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接點 139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 140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接點 141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9" name="矩形 128"/>
            <p:cNvSpPr/>
            <p:nvPr/>
          </p:nvSpPr>
          <p:spPr>
            <a:xfrm>
              <a:off x="1619672" y="1708849"/>
              <a:ext cx="36000" cy="2880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1223632" y="1712699"/>
              <a:ext cx="36000" cy="2880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" name="圓角矩形 130"/>
            <p:cNvSpPr/>
            <p:nvPr/>
          </p:nvSpPr>
          <p:spPr>
            <a:xfrm>
              <a:off x="1182873" y="1994161"/>
              <a:ext cx="513558" cy="721605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圓角矩形 131"/>
            <p:cNvSpPr/>
            <p:nvPr/>
          </p:nvSpPr>
          <p:spPr>
            <a:xfrm>
              <a:off x="1229697" y="2695024"/>
              <a:ext cx="432048" cy="108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圓角矩形 132"/>
            <p:cNvSpPr/>
            <p:nvPr/>
          </p:nvSpPr>
          <p:spPr>
            <a:xfrm>
              <a:off x="1271302" y="2771243"/>
              <a:ext cx="360000" cy="108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02" y="1554344"/>
            <a:ext cx="18891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7" name="肘形接點 146"/>
          <p:cNvCxnSpPr>
            <a:stCxn id="146" idx="2"/>
          </p:cNvCxnSpPr>
          <p:nvPr/>
        </p:nvCxnSpPr>
        <p:spPr>
          <a:xfrm rot="5400000">
            <a:off x="5950574" y="2068765"/>
            <a:ext cx="149368" cy="2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0" name="肘形接點 149"/>
          <p:cNvCxnSpPr>
            <a:stCxn id="77" idx="2"/>
            <a:endCxn id="132" idx="2"/>
          </p:cNvCxnSpPr>
          <p:nvPr/>
        </p:nvCxnSpPr>
        <p:spPr>
          <a:xfrm rot="5400000">
            <a:off x="2796109" y="1647466"/>
            <a:ext cx="1362132" cy="1991418"/>
          </a:xfrm>
          <a:prstGeom prst="bentConnector3">
            <a:avLst>
              <a:gd name="adj1" fmla="val 4474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07" name="群組 206"/>
          <p:cNvGrpSpPr>
            <a:grpSpLocks noChangeAspect="1"/>
          </p:cNvGrpSpPr>
          <p:nvPr/>
        </p:nvGrpSpPr>
        <p:grpSpPr>
          <a:xfrm>
            <a:off x="179512" y="3660392"/>
            <a:ext cx="1589004" cy="1008000"/>
            <a:chOff x="2789428" y="3692409"/>
            <a:chExt cx="1822270" cy="1155975"/>
          </a:xfrm>
        </p:grpSpPr>
        <p:grpSp>
          <p:nvGrpSpPr>
            <p:cNvPr id="6" name="群組 5"/>
            <p:cNvGrpSpPr/>
            <p:nvPr/>
          </p:nvGrpSpPr>
          <p:grpSpPr>
            <a:xfrm>
              <a:off x="2789428" y="3720668"/>
              <a:ext cx="1388914" cy="1127716"/>
              <a:chOff x="1960549" y="3801674"/>
              <a:chExt cx="1388914" cy="1127716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0549" y="3801674"/>
                <a:ext cx="915435" cy="915435"/>
              </a:xfrm>
              <a:prstGeom prst="rect">
                <a:avLst/>
              </a:prstGeom>
            </p:spPr>
          </p:pic>
          <p:sp>
            <p:nvSpPr>
              <p:cNvPr id="8" name="文字方塊 7"/>
              <p:cNvSpPr txBox="1"/>
              <p:nvPr/>
            </p:nvSpPr>
            <p:spPr>
              <a:xfrm>
                <a:off x="2491536" y="4675474"/>
                <a:ext cx="85792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000" dirty="0"/>
                  <a:t>桌上型電腦</a:t>
                </a:r>
              </a:p>
            </p:txBody>
          </p:sp>
        </p:grpSp>
        <p:pic>
          <p:nvPicPr>
            <p:cNvPr id="206" name="圖片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453" y="3692409"/>
              <a:ext cx="980245" cy="980245"/>
            </a:xfrm>
            <a:prstGeom prst="rect">
              <a:avLst/>
            </a:prstGeom>
          </p:spPr>
        </p:pic>
      </p:grpSp>
      <p:grpSp>
        <p:nvGrpSpPr>
          <p:cNvPr id="292" name="群組 291"/>
          <p:cNvGrpSpPr>
            <a:grpSpLocks noChangeAspect="1"/>
          </p:cNvGrpSpPr>
          <p:nvPr/>
        </p:nvGrpSpPr>
        <p:grpSpPr>
          <a:xfrm>
            <a:off x="3876776" y="1561164"/>
            <a:ext cx="189366" cy="432000"/>
            <a:chOff x="1182873" y="1707653"/>
            <a:chExt cx="513558" cy="1171590"/>
          </a:xfrm>
        </p:grpSpPr>
        <p:sp>
          <p:nvSpPr>
            <p:cNvPr id="293" name="矩形 292"/>
            <p:cNvSpPr/>
            <p:nvPr/>
          </p:nvSpPr>
          <p:spPr>
            <a:xfrm>
              <a:off x="1259632" y="1707654"/>
              <a:ext cx="360040" cy="28803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4" name="矩形 293"/>
            <p:cNvSpPr/>
            <p:nvPr/>
          </p:nvSpPr>
          <p:spPr>
            <a:xfrm>
              <a:off x="1309078" y="1797662"/>
              <a:ext cx="72000" cy="7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5" name="矩形 294"/>
            <p:cNvSpPr/>
            <p:nvPr/>
          </p:nvSpPr>
          <p:spPr>
            <a:xfrm>
              <a:off x="1497014" y="1798837"/>
              <a:ext cx="72000" cy="7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96" name="直線接點 295"/>
            <p:cNvCxnSpPr>
              <a:stCxn id="293" idx="0"/>
              <a:endCxn id="293" idx="0"/>
            </p:cNvCxnSpPr>
            <p:nvPr/>
          </p:nvCxnSpPr>
          <p:spPr>
            <a:xfrm>
              <a:off x="1439652" y="1707654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7" name="群組 296"/>
            <p:cNvGrpSpPr/>
            <p:nvPr/>
          </p:nvGrpSpPr>
          <p:grpSpPr>
            <a:xfrm>
              <a:off x="1427721" y="1707653"/>
              <a:ext cx="41581" cy="288000"/>
              <a:chOff x="1753857" y="1563638"/>
              <a:chExt cx="41581" cy="235687"/>
            </a:xfrm>
          </p:grpSpPr>
          <p:cxnSp>
            <p:nvCxnSpPr>
              <p:cNvPr id="303" name="直線接點 302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直線接點 303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直線接點 304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直線接點 305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直線接點 306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直線接點 307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直線接點 308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直線接點 309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直線接點 310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8" name="矩形 297"/>
            <p:cNvSpPr/>
            <p:nvPr/>
          </p:nvSpPr>
          <p:spPr>
            <a:xfrm>
              <a:off x="1619672" y="1708849"/>
              <a:ext cx="36000" cy="2880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9" name="矩形 298"/>
            <p:cNvSpPr/>
            <p:nvPr/>
          </p:nvSpPr>
          <p:spPr>
            <a:xfrm>
              <a:off x="1223632" y="1712699"/>
              <a:ext cx="36000" cy="2880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0" name="圓角矩形 299"/>
            <p:cNvSpPr/>
            <p:nvPr/>
          </p:nvSpPr>
          <p:spPr>
            <a:xfrm>
              <a:off x="1182873" y="1994161"/>
              <a:ext cx="513558" cy="721605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1" name="圓角矩形 300"/>
            <p:cNvSpPr/>
            <p:nvPr/>
          </p:nvSpPr>
          <p:spPr>
            <a:xfrm>
              <a:off x="1229697" y="2695024"/>
              <a:ext cx="432048" cy="108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2" name="圓角矩形 301"/>
            <p:cNvSpPr/>
            <p:nvPr/>
          </p:nvSpPr>
          <p:spPr>
            <a:xfrm>
              <a:off x="1271302" y="2771243"/>
              <a:ext cx="360000" cy="108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12" name="群組 311"/>
          <p:cNvGrpSpPr>
            <a:grpSpLocks noChangeAspect="1"/>
          </p:cNvGrpSpPr>
          <p:nvPr/>
        </p:nvGrpSpPr>
        <p:grpSpPr>
          <a:xfrm rot="10800000">
            <a:off x="950096" y="3291830"/>
            <a:ext cx="189366" cy="432000"/>
            <a:chOff x="1182873" y="1707653"/>
            <a:chExt cx="513558" cy="1171590"/>
          </a:xfrm>
        </p:grpSpPr>
        <p:sp>
          <p:nvSpPr>
            <p:cNvPr id="313" name="矩形 312"/>
            <p:cNvSpPr/>
            <p:nvPr/>
          </p:nvSpPr>
          <p:spPr>
            <a:xfrm>
              <a:off x="1259632" y="1707654"/>
              <a:ext cx="360040" cy="28803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4" name="矩形 313"/>
            <p:cNvSpPr/>
            <p:nvPr/>
          </p:nvSpPr>
          <p:spPr>
            <a:xfrm>
              <a:off x="1309078" y="1797662"/>
              <a:ext cx="72000" cy="7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5" name="矩形 314"/>
            <p:cNvSpPr/>
            <p:nvPr/>
          </p:nvSpPr>
          <p:spPr>
            <a:xfrm>
              <a:off x="1497014" y="1798837"/>
              <a:ext cx="72000" cy="72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16" name="直線接點 315"/>
            <p:cNvCxnSpPr>
              <a:stCxn id="313" idx="0"/>
              <a:endCxn id="313" idx="0"/>
            </p:cNvCxnSpPr>
            <p:nvPr/>
          </p:nvCxnSpPr>
          <p:spPr>
            <a:xfrm>
              <a:off x="1439652" y="1707654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7" name="群組 316"/>
            <p:cNvGrpSpPr/>
            <p:nvPr/>
          </p:nvGrpSpPr>
          <p:grpSpPr>
            <a:xfrm>
              <a:off x="1427721" y="1707653"/>
              <a:ext cx="41581" cy="288000"/>
              <a:chOff x="1753857" y="1563638"/>
              <a:chExt cx="41581" cy="235687"/>
            </a:xfrm>
          </p:grpSpPr>
          <p:cxnSp>
            <p:nvCxnSpPr>
              <p:cNvPr id="323" name="直線接點 322"/>
              <p:cNvCxnSpPr/>
              <p:nvPr/>
            </p:nvCxnSpPr>
            <p:spPr>
              <a:xfrm>
                <a:off x="1763688" y="1563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直線接點 323"/>
              <p:cNvCxnSpPr/>
              <p:nvPr/>
            </p:nvCxnSpPr>
            <p:spPr>
              <a:xfrm flipH="1">
                <a:off x="1759438" y="15996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直線接點 324"/>
              <p:cNvCxnSpPr/>
              <p:nvPr/>
            </p:nvCxnSpPr>
            <p:spPr>
              <a:xfrm>
                <a:off x="1789857" y="15996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直線接點 325"/>
              <p:cNvCxnSpPr/>
              <p:nvPr/>
            </p:nvCxnSpPr>
            <p:spPr>
              <a:xfrm flipH="1">
                <a:off x="1759438" y="16329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直線接點 326"/>
              <p:cNvCxnSpPr/>
              <p:nvPr/>
            </p:nvCxnSpPr>
            <p:spPr>
              <a:xfrm>
                <a:off x="1759438" y="1629545"/>
                <a:ext cx="0" cy="108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直線接點 327"/>
              <p:cNvCxnSpPr/>
              <p:nvPr/>
            </p:nvCxnSpPr>
            <p:spPr>
              <a:xfrm flipH="1">
                <a:off x="1753857" y="1734038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直線接點 328"/>
              <p:cNvCxnSpPr/>
              <p:nvPr/>
            </p:nvCxnSpPr>
            <p:spPr>
              <a:xfrm>
                <a:off x="1786633" y="1734038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直線接點 329"/>
              <p:cNvCxnSpPr/>
              <p:nvPr/>
            </p:nvCxnSpPr>
            <p:spPr>
              <a:xfrm flipH="1">
                <a:off x="1753857" y="1767376"/>
                <a:ext cx="36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直線接點 330"/>
              <p:cNvCxnSpPr/>
              <p:nvPr/>
            </p:nvCxnSpPr>
            <p:spPr>
              <a:xfrm>
                <a:off x="1758107" y="1763325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8" name="矩形 317"/>
            <p:cNvSpPr/>
            <p:nvPr/>
          </p:nvSpPr>
          <p:spPr>
            <a:xfrm>
              <a:off x="1619672" y="1708849"/>
              <a:ext cx="36000" cy="2880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9" name="矩形 318"/>
            <p:cNvSpPr/>
            <p:nvPr/>
          </p:nvSpPr>
          <p:spPr>
            <a:xfrm>
              <a:off x="1223632" y="1712699"/>
              <a:ext cx="36000" cy="2880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0" name="圓角矩形 319"/>
            <p:cNvSpPr/>
            <p:nvPr/>
          </p:nvSpPr>
          <p:spPr>
            <a:xfrm>
              <a:off x="1182873" y="1994161"/>
              <a:ext cx="513558" cy="721605"/>
            </a:xfrm>
            <a:prstGeom prst="roundRect">
              <a:avLst>
                <a:gd name="adj" fmla="val 842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1" name="圓角矩形 320"/>
            <p:cNvSpPr/>
            <p:nvPr/>
          </p:nvSpPr>
          <p:spPr>
            <a:xfrm>
              <a:off x="1229697" y="2695024"/>
              <a:ext cx="432048" cy="108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2" name="圓角矩形 321"/>
            <p:cNvSpPr/>
            <p:nvPr/>
          </p:nvSpPr>
          <p:spPr>
            <a:xfrm>
              <a:off x="1271302" y="2771243"/>
              <a:ext cx="360000" cy="108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332" name="肘形接點 331"/>
          <p:cNvCxnSpPr>
            <a:stCxn id="302" idx="2"/>
            <a:endCxn id="322" idx="2"/>
          </p:cNvCxnSpPr>
          <p:nvPr/>
        </p:nvCxnSpPr>
        <p:spPr>
          <a:xfrm rot="5400000">
            <a:off x="1858786" y="1174861"/>
            <a:ext cx="1298666" cy="2935272"/>
          </a:xfrm>
          <a:prstGeom prst="bentConnector3">
            <a:avLst>
              <a:gd name="adj1" fmla="val 3102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49898" y="758453"/>
            <a:ext cx="3315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TW" sz="1200" dirty="0">
                <a:latin typeface="新細明體"/>
              </a:rPr>
              <a:t>HDMI IN 1~4</a:t>
            </a:r>
            <a:r>
              <a:rPr lang="zh-TW" altLang="en-US" sz="1200" dirty="0">
                <a:latin typeface="新細明體"/>
                <a:ea typeface="新細明體"/>
              </a:rPr>
              <a:t>：</a:t>
            </a:r>
            <a:r>
              <a:rPr lang="zh-TW" altLang="zh-TW" sz="1200" dirty="0"/>
              <a:t>連接數位訊號輸入來源</a:t>
            </a:r>
            <a:r>
              <a:rPr lang="zh-TW" altLang="en-US" sz="1200" dirty="0">
                <a:latin typeface="新細明體"/>
              </a:rPr>
              <a:t>。</a:t>
            </a:r>
            <a:endParaRPr lang="en-US" altLang="zh-TW" sz="1200" dirty="0">
              <a:latin typeface="新細明體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TW" sz="1200" dirty="0">
                <a:latin typeface="新細明體"/>
              </a:rPr>
              <a:t>HDMI OUT 1~2</a:t>
            </a:r>
            <a:r>
              <a:rPr lang="zh-TW" altLang="en-US" sz="1200" dirty="0">
                <a:latin typeface="新細明體"/>
                <a:ea typeface="新細明體"/>
              </a:rPr>
              <a:t>：</a:t>
            </a:r>
            <a:r>
              <a:rPr lang="zh-TW" altLang="zh-TW" sz="1200" dirty="0"/>
              <a:t>輸出至顯示設備</a:t>
            </a:r>
            <a:r>
              <a:rPr lang="zh-TW" altLang="en-US" sz="1200" dirty="0">
                <a:latin typeface="新細明體"/>
                <a:ea typeface="新細明體"/>
              </a:rPr>
              <a:t>。</a:t>
            </a:r>
            <a:endParaRPr lang="en-US" altLang="zh-TW" sz="1200" dirty="0">
              <a:latin typeface="新細明體"/>
              <a:ea typeface="新細明體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TW" sz="1600" dirty="0">
                <a:latin typeface="新細明體"/>
                <a:hlinkClick r:id="rId7"/>
              </a:rPr>
              <a:t>http://192.168.168.1:8080</a:t>
            </a:r>
            <a:r>
              <a:rPr lang="en-US" altLang="zh-TW" sz="1600" dirty="0">
                <a:latin typeface="新細明體"/>
              </a:rPr>
              <a:t>  </a:t>
            </a:r>
            <a:r>
              <a:rPr lang="zh-TW" altLang="en-US" sz="1600" dirty="0">
                <a:latin typeface="新細明體"/>
              </a:rPr>
              <a:t>情境設定</a:t>
            </a:r>
            <a:endParaRPr lang="en-US" altLang="zh-TW" sz="1600" dirty="0">
              <a:latin typeface="新細明體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en-US" sz="1600" dirty="0">
                <a:latin typeface="新細明體"/>
              </a:rPr>
              <a:t>帳密：</a:t>
            </a:r>
            <a:r>
              <a:rPr lang="en-US" altLang="zh-TW" sz="1600" dirty="0">
                <a:latin typeface="新細明體"/>
              </a:rPr>
              <a:t>admin</a:t>
            </a:r>
          </a:p>
        </p:txBody>
      </p:sp>
      <p:pic>
        <p:nvPicPr>
          <p:cNvPr id="3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07" y="3291830"/>
            <a:ext cx="18891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46" y="1553426"/>
            <a:ext cx="18891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6" name="肘形接點 335"/>
          <p:cNvCxnSpPr>
            <a:stCxn id="335" idx="2"/>
            <a:endCxn id="334" idx="0"/>
          </p:cNvCxnSpPr>
          <p:nvPr/>
        </p:nvCxnSpPr>
        <p:spPr>
          <a:xfrm rot="5400000">
            <a:off x="4527801" y="2298428"/>
            <a:ext cx="1298666" cy="688139"/>
          </a:xfrm>
          <a:prstGeom prst="bentConnector3">
            <a:avLst>
              <a:gd name="adj1" fmla="val 6836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5" name="群組 34"/>
          <p:cNvGrpSpPr/>
          <p:nvPr/>
        </p:nvGrpSpPr>
        <p:grpSpPr>
          <a:xfrm>
            <a:off x="7563393" y="3915007"/>
            <a:ext cx="1137439" cy="900024"/>
            <a:chOff x="7539017" y="3833463"/>
            <a:chExt cx="1137439" cy="900024"/>
          </a:xfrm>
        </p:grpSpPr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017" y="3833463"/>
              <a:ext cx="1137439" cy="684000"/>
            </a:xfrm>
            <a:prstGeom prst="rect">
              <a:avLst/>
            </a:prstGeom>
          </p:spPr>
        </p:pic>
        <p:sp>
          <p:nvSpPr>
            <p:cNvPr id="337" name="文字方塊 336"/>
            <p:cNvSpPr txBox="1"/>
            <p:nvPr/>
          </p:nvSpPr>
          <p:spPr>
            <a:xfrm>
              <a:off x="7774166" y="4487266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/>
                <a:t>觸控電視</a:t>
              </a:r>
            </a:p>
          </p:txBody>
        </p:sp>
      </p:grpSp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70" y="3279577"/>
            <a:ext cx="18891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58" y="1554828"/>
            <a:ext cx="18891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5" name="肘形接點 354"/>
          <p:cNvCxnSpPr>
            <a:stCxn id="354" idx="2"/>
            <a:endCxn id="353" idx="0"/>
          </p:cNvCxnSpPr>
          <p:nvPr/>
        </p:nvCxnSpPr>
        <p:spPr>
          <a:xfrm rot="16200000" flipH="1">
            <a:off x="6682016" y="1841865"/>
            <a:ext cx="1285011" cy="1590412"/>
          </a:xfrm>
          <a:prstGeom prst="bentConnector3">
            <a:avLst>
              <a:gd name="adj1" fmla="val 56807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矩形 88"/>
          <p:cNvSpPr/>
          <p:nvPr/>
        </p:nvSpPr>
        <p:spPr>
          <a:xfrm>
            <a:off x="179513" y="3617636"/>
            <a:ext cx="5436146" cy="1474394"/>
          </a:xfrm>
          <a:prstGeom prst="rect">
            <a:avLst/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文字方塊 116"/>
          <p:cNvSpPr txBox="1"/>
          <p:nvPr/>
        </p:nvSpPr>
        <p:spPr>
          <a:xfrm>
            <a:off x="2189700" y="4815031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1200" b="1" dirty="0">
                <a:solidFill>
                  <a:srgbClr val="FF0000"/>
                </a:solidFill>
              </a:rPr>
              <a:t>數位訊號輸入來源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356" name="矩形 355"/>
          <p:cNvSpPr/>
          <p:nvPr/>
        </p:nvSpPr>
        <p:spPr>
          <a:xfrm>
            <a:off x="6025258" y="3607180"/>
            <a:ext cx="2861207" cy="1474394"/>
          </a:xfrm>
          <a:prstGeom prst="rect">
            <a:avLst/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7" name="文字方塊 356"/>
          <p:cNvSpPr txBox="1"/>
          <p:nvPr/>
        </p:nvSpPr>
        <p:spPr>
          <a:xfrm>
            <a:off x="7012141" y="480457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顯示設備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288826">
            <a:off x="5791675" y="2121561"/>
            <a:ext cx="586891" cy="44016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6966" y="2558019"/>
            <a:ext cx="481626" cy="499915"/>
          </a:xfrm>
          <a:prstGeom prst="rect">
            <a:avLst/>
          </a:prstGeom>
        </p:spPr>
      </p:pic>
      <p:grpSp>
        <p:nvGrpSpPr>
          <p:cNvPr id="176" name="群組 175"/>
          <p:cNvGrpSpPr>
            <a:grpSpLocks noChangeAspect="1"/>
          </p:cNvGrpSpPr>
          <p:nvPr/>
        </p:nvGrpSpPr>
        <p:grpSpPr>
          <a:xfrm rot="10800000">
            <a:off x="6324468" y="3417181"/>
            <a:ext cx="377703" cy="396000"/>
            <a:chOff x="1691739" y="1779662"/>
            <a:chExt cx="1080061" cy="1132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7" name="圓角矩形 176"/>
            <p:cNvSpPr/>
            <p:nvPr/>
          </p:nvSpPr>
          <p:spPr>
            <a:xfrm>
              <a:off x="1907704" y="1779662"/>
              <a:ext cx="648072" cy="216024"/>
            </a:xfrm>
            <a:prstGeom prst="roundRect">
              <a:avLst>
                <a:gd name="adj" fmla="val 1292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8" name="圓角矩形 177"/>
            <p:cNvSpPr/>
            <p:nvPr/>
          </p:nvSpPr>
          <p:spPr>
            <a:xfrm>
              <a:off x="1691739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9" name="圓角矩形 178"/>
            <p:cNvSpPr/>
            <p:nvPr/>
          </p:nvSpPr>
          <p:spPr>
            <a:xfrm>
              <a:off x="2555776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0" name="群組 179"/>
            <p:cNvGrpSpPr/>
            <p:nvPr/>
          </p:nvGrpSpPr>
          <p:grpSpPr>
            <a:xfrm>
              <a:off x="1907776" y="2071919"/>
              <a:ext cx="648000" cy="624106"/>
              <a:chOff x="1907776" y="2071919"/>
              <a:chExt cx="648000" cy="624106"/>
            </a:xfr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89" name="梯形 188"/>
              <p:cNvSpPr/>
              <p:nvPr/>
            </p:nvSpPr>
            <p:spPr>
              <a:xfrm rot="10800000">
                <a:off x="1907776" y="2516005"/>
                <a:ext cx="648000" cy="180020"/>
              </a:xfrm>
              <a:prstGeom prst="trapezoid">
                <a:avLst>
                  <a:gd name="adj" fmla="val 49723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0" name="圓角矩形 189"/>
              <p:cNvSpPr/>
              <p:nvPr/>
            </p:nvSpPr>
            <p:spPr>
              <a:xfrm>
                <a:off x="1907776" y="2071919"/>
                <a:ext cx="648000" cy="480310"/>
              </a:xfrm>
              <a:prstGeom prst="roundRect">
                <a:avLst>
                  <a:gd name="adj" fmla="val 3189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1" name="圓角矩形 180"/>
            <p:cNvSpPr/>
            <p:nvPr/>
          </p:nvSpPr>
          <p:spPr>
            <a:xfrm>
              <a:off x="1691739" y="1999911"/>
              <a:ext cx="1080000" cy="144016"/>
            </a:xfrm>
            <a:prstGeom prst="roundRect">
              <a:avLst>
                <a:gd name="adj" fmla="val 18915"/>
              </a:avLst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2" name="圓角矩形 181"/>
            <p:cNvSpPr/>
            <p:nvPr/>
          </p:nvSpPr>
          <p:spPr>
            <a:xfrm>
              <a:off x="2033776" y="2696026"/>
              <a:ext cx="396000" cy="7200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3" name="圓角矩形 182"/>
            <p:cNvSpPr/>
            <p:nvPr/>
          </p:nvSpPr>
          <p:spPr>
            <a:xfrm>
              <a:off x="2069739" y="2768034"/>
              <a:ext cx="324000" cy="7200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4" name="圓角矩形 183"/>
            <p:cNvSpPr/>
            <p:nvPr/>
          </p:nvSpPr>
          <p:spPr>
            <a:xfrm>
              <a:off x="2106396" y="2840042"/>
              <a:ext cx="252000" cy="7200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5" name="圓角矩形 184"/>
            <p:cNvSpPr/>
            <p:nvPr/>
          </p:nvSpPr>
          <p:spPr>
            <a:xfrm>
              <a:off x="1750166" y="1779662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6" name="圓角矩形 185"/>
            <p:cNvSpPr/>
            <p:nvPr/>
          </p:nvSpPr>
          <p:spPr>
            <a:xfrm>
              <a:off x="2609788" y="1783911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7" name="圓角矩形 186"/>
            <p:cNvSpPr/>
            <p:nvPr/>
          </p:nvSpPr>
          <p:spPr>
            <a:xfrm>
              <a:off x="1732158" y="2421972"/>
              <a:ext cx="144016" cy="216024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8" name="圓角矩形 187"/>
            <p:cNvSpPr/>
            <p:nvPr/>
          </p:nvSpPr>
          <p:spPr>
            <a:xfrm>
              <a:off x="2591780" y="2421972"/>
              <a:ext cx="144016" cy="216024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91" name="肘形接點 190"/>
          <p:cNvCxnSpPr/>
          <p:nvPr/>
        </p:nvCxnSpPr>
        <p:spPr>
          <a:xfrm rot="16200000" flipH="1">
            <a:off x="6031256" y="3035195"/>
            <a:ext cx="573769" cy="390358"/>
          </a:xfrm>
          <a:prstGeom prst="bentConnector3">
            <a:avLst>
              <a:gd name="adj1" fmla="val 5000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92" name="群組 191"/>
          <p:cNvGrpSpPr>
            <a:grpSpLocks noChangeAspect="1"/>
          </p:cNvGrpSpPr>
          <p:nvPr/>
        </p:nvGrpSpPr>
        <p:grpSpPr>
          <a:xfrm>
            <a:off x="4250604" y="3630054"/>
            <a:ext cx="1332673" cy="946346"/>
            <a:chOff x="4359764" y="3766013"/>
            <a:chExt cx="1796412" cy="1275650"/>
          </a:xfrm>
        </p:grpSpPr>
        <p:pic>
          <p:nvPicPr>
            <p:cNvPr id="193" name="圖片 19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764" y="3766013"/>
              <a:ext cx="1796412" cy="1109995"/>
            </a:xfrm>
            <a:prstGeom prst="rect">
              <a:avLst/>
            </a:prstGeom>
          </p:spPr>
        </p:pic>
        <p:sp>
          <p:nvSpPr>
            <p:cNvPr id="194" name="文字方塊 193"/>
            <p:cNvSpPr txBox="1"/>
            <p:nvPr/>
          </p:nvSpPr>
          <p:spPr>
            <a:xfrm>
              <a:off x="4690140" y="4780054"/>
              <a:ext cx="86754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50" dirty="0" err="1"/>
                <a:t>Chromecast</a:t>
              </a:r>
              <a:endParaRPr lang="zh-TW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88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2" y="1323646"/>
            <a:ext cx="7829214" cy="276980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79512" y="123478"/>
            <a:ext cx="245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四、</a:t>
            </a:r>
            <a:r>
              <a:rPr lang="en-US" altLang="zh-TW" b="1" dirty="0"/>
              <a:t>VGA</a:t>
            </a:r>
            <a:r>
              <a:rPr lang="zh-TW" altLang="en-US" b="1" dirty="0"/>
              <a:t>類比訊號連接</a:t>
            </a:r>
          </a:p>
        </p:txBody>
      </p:sp>
      <p:sp>
        <p:nvSpPr>
          <p:cNvPr id="257" name="文字方塊 256"/>
          <p:cNvSpPr txBox="1"/>
          <p:nvPr/>
        </p:nvSpPr>
        <p:spPr>
          <a:xfrm>
            <a:off x="6804248" y="4034549"/>
            <a:ext cx="777337" cy="225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桌上型電腦</a:t>
            </a:r>
          </a:p>
        </p:txBody>
      </p:sp>
      <p:sp>
        <p:nvSpPr>
          <p:cNvPr id="527" name="文字方塊 526"/>
          <p:cNvSpPr txBox="1"/>
          <p:nvPr/>
        </p:nvSpPr>
        <p:spPr>
          <a:xfrm>
            <a:off x="507875" y="3412546"/>
            <a:ext cx="5736045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若教師電腦無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HDMI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埠，可連接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VGA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類比訊號，但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VGA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不帶聲音，所以必須使用一條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3.5mm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立體音源線，由電腦的音源輸出接至控制器的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Audio IN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28" name="文字方塊 527"/>
          <p:cNvSpPr txBox="1"/>
          <p:nvPr/>
        </p:nvSpPr>
        <p:spPr>
          <a:xfrm>
            <a:off x="4283968" y="677315"/>
            <a:ext cx="468589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VGA IN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HDMI IN 1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同樣屬於第一路訊號源，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故兩種訊號源擇一使用，無法同時並存。</a:t>
            </a:r>
          </a:p>
        </p:txBody>
      </p:sp>
      <p:sp>
        <p:nvSpPr>
          <p:cNvPr id="529" name="文字方塊 528"/>
          <p:cNvSpPr txBox="1"/>
          <p:nvPr/>
        </p:nvSpPr>
        <p:spPr>
          <a:xfrm>
            <a:off x="2572519" y="2302141"/>
            <a:ext cx="1701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MTC</a:t>
            </a:r>
            <a:r>
              <a:rPr lang="zh-TW" altLang="en-US" sz="1200" dirty="0"/>
              <a:t>多媒體教學控制器</a:t>
            </a:r>
          </a:p>
        </p:txBody>
      </p:sp>
    </p:spTree>
    <p:extLst>
      <p:ext uri="{BB962C8B-B14F-4D97-AF65-F5344CB8AC3E}">
        <p14:creationId xmlns:p14="http://schemas.microsoft.com/office/powerpoint/2010/main" val="27165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群組 162"/>
          <p:cNvGrpSpPr/>
          <p:nvPr/>
        </p:nvGrpSpPr>
        <p:grpSpPr>
          <a:xfrm>
            <a:off x="5733815" y="2644567"/>
            <a:ext cx="1605862" cy="879303"/>
            <a:chOff x="5733815" y="2644567"/>
            <a:chExt cx="1605862" cy="879303"/>
          </a:xfrm>
        </p:grpSpPr>
        <p:grpSp>
          <p:nvGrpSpPr>
            <p:cNvPr id="18" name="群組 17"/>
            <p:cNvGrpSpPr/>
            <p:nvPr/>
          </p:nvGrpSpPr>
          <p:grpSpPr>
            <a:xfrm>
              <a:off x="5733815" y="2644567"/>
              <a:ext cx="1605862" cy="879303"/>
              <a:chOff x="2591090" y="4155926"/>
              <a:chExt cx="1605862" cy="879303"/>
            </a:xfrm>
          </p:grpSpPr>
          <p:grpSp>
            <p:nvGrpSpPr>
              <p:cNvPr id="42" name="群組 41"/>
              <p:cNvGrpSpPr/>
              <p:nvPr/>
            </p:nvGrpSpPr>
            <p:grpSpPr>
              <a:xfrm>
                <a:off x="2591090" y="4155926"/>
                <a:ext cx="1605862" cy="879303"/>
                <a:chOff x="6683930" y="3405649"/>
                <a:chExt cx="1605862" cy="879303"/>
              </a:xfrm>
            </p:grpSpPr>
            <p:sp>
              <p:nvSpPr>
                <p:cNvPr id="34" name="矩形 33"/>
                <p:cNvSpPr/>
                <p:nvPr/>
              </p:nvSpPr>
              <p:spPr>
                <a:xfrm>
                  <a:off x="6683930" y="3405650"/>
                  <a:ext cx="1605862" cy="879302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5" name="文字方塊 34"/>
                <p:cNvSpPr txBox="1"/>
                <p:nvPr/>
              </p:nvSpPr>
              <p:spPr>
                <a:xfrm>
                  <a:off x="6936794" y="3621673"/>
                  <a:ext cx="30328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000" b="1" dirty="0">
                      <a:solidFill>
                        <a:schemeClr val="bg1"/>
                      </a:solidFill>
                    </a:rPr>
                    <a:t>L+</a:t>
                  </a:r>
                  <a:endParaRPr lang="zh-TW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文字方塊 35"/>
                <p:cNvSpPr txBox="1"/>
                <p:nvPr/>
              </p:nvSpPr>
              <p:spPr>
                <a:xfrm>
                  <a:off x="7174680" y="3621673"/>
                  <a:ext cx="27764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000" b="1" dirty="0">
                      <a:solidFill>
                        <a:schemeClr val="bg1"/>
                      </a:solidFill>
                    </a:rPr>
                    <a:t>L-</a:t>
                  </a:r>
                  <a:endParaRPr lang="zh-TW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文字方塊 36"/>
                <p:cNvSpPr txBox="1"/>
                <p:nvPr/>
              </p:nvSpPr>
              <p:spPr>
                <a:xfrm>
                  <a:off x="7596336" y="3621673"/>
                  <a:ext cx="2952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000" b="1" dirty="0">
                      <a:solidFill>
                        <a:schemeClr val="bg1"/>
                      </a:solidFill>
                    </a:rPr>
                    <a:t>R-</a:t>
                  </a:r>
                  <a:endParaRPr lang="zh-TW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文字方塊 37"/>
                <p:cNvSpPr txBox="1"/>
                <p:nvPr/>
              </p:nvSpPr>
              <p:spPr>
                <a:xfrm>
                  <a:off x="7834222" y="3621673"/>
                  <a:ext cx="32092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000" b="1" dirty="0">
                      <a:solidFill>
                        <a:schemeClr val="bg1"/>
                      </a:solidFill>
                    </a:rPr>
                    <a:t>R+</a:t>
                  </a:r>
                  <a:endParaRPr lang="zh-TW" altLang="en-US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文字方塊 38"/>
                <p:cNvSpPr txBox="1"/>
                <p:nvPr/>
              </p:nvSpPr>
              <p:spPr>
                <a:xfrm>
                  <a:off x="7307762" y="3405649"/>
                  <a:ext cx="43313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000" dirty="0">
                      <a:solidFill>
                        <a:schemeClr val="bg1"/>
                      </a:solidFill>
                    </a:rPr>
                    <a:t>AMP</a:t>
                  </a:r>
                  <a:endParaRPr lang="zh-TW" altLang="en-US" sz="1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" name="群組 15"/>
              <p:cNvGrpSpPr/>
              <p:nvPr/>
            </p:nvGrpSpPr>
            <p:grpSpPr>
              <a:xfrm>
                <a:off x="2875189" y="4610247"/>
                <a:ext cx="432000" cy="216000"/>
                <a:chOff x="2875189" y="4610247"/>
                <a:chExt cx="432000" cy="216000"/>
              </a:xfrm>
            </p:grpSpPr>
            <p:sp>
              <p:nvSpPr>
                <p:cNvPr id="2" name="矩形 1"/>
                <p:cNvSpPr/>
                <p:nvPr/>
              </p:nvSpPr>
              <p:spPr>
                <a:xfrm>
                  <a:off x="2875189" y="4610247"/>
                  <a:ext cx="432000" cy="216000"/>
                </a:xfrm>
                <a:prstGeom prst="rect">
                  <a:avLst/>
                </a:prstGeom>
                <a:solidFill>
                  <a:srgbClr val="00C0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" name="圓角矩形 2"/>
                <p:cNvSpPr/>
                <p:nvPr/>
              </p:nvSpPr>
              <p:spPr>
                <a:xfrm>
                  <a:off x="2894937" y="4632518"/>
                  <a:ext cx="196252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圓角矩形 31"/>
                <p:cNvSpPr/>
                <p:nvPr/>
              </p:nvSpPr>
              <p:spPr>
                <a:xfrm>
                  <a:off x="3091189" y="4632518"/>
                  <a:ext cx="198000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" name="圓角矩形 9"/>
                <p:cNvSpPr/>
                <p:nvPr/>
              </p:nvSpPr>
              <p:spPr>
                <a:xfrm>
                  <a:off x="2977598" y="4701238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0" name="圓角矩形 39"/>
                <p:cNvSpPr/>
                <p:nvPr/>
              </p:nvSpPr>
              <p:spPr>
                <a:xfrm>
                  <a:off x="3172189" y="4700247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41" name="群組 40"/>
              <p:cNvGrpSpPr/>
              <p:nvPr/>
            </p:nvGrpSpPr>
            <p:grpSpPr>
              <a:xfrm>
                <a:off x="3545130" y="4611238"/>
                <a:ext cx="432000" cy="216000"/>
                <a:chOff x="2875189" y="4610247"/>
                <a:chExt cx="432000" cy="216000"/>
              </a:xfrm>
            </p:grpSpPr>
            <p:sp>
              <p:nvSpPr>
                <p:cNvPr id="43" name="矩形 42"/>
                <p:cNvSpPr/>
                <p:nvPr/>
              </p:nvSpPr>
              <p:spPr>
                <a:xfrm>
                  <a:off x="2875189" y="4610247"/>
                  <a:ext cx="432000" cy="216000"/>
                </a:xfrm>
                <a:prstGeom prst="rect">
                  <a:avLst/>
                </a:prstGeom>
                <a:solidFill>
                  <a:srgbClr val="00C0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4" name="圓角矩形 43"/>
                <p:cNvSpPr/>
                <p:nvPr/>
              </p:nvSpPr>
              <p:spPr>
                <a:xfrm>
                  <a:off x="2894937" y="4632518"/>
                  <a:ext cx="196252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5" name="圓角矩形 44"/>
                <p:cNvSpPr/>
                <p:nvPr/>
              </p:nvSpPr>
              <p:spPr>
                <a:xfrm>
                  <a:off x="3091189" y="4632518"/>
                  <a:ext cx="198000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6" name="圓角矩形 45"/>
                <p:cNvSpPr/>
                <p:nvPr/>
              </p:nvSpPr>
              <p:spPr>
                <a:xfrm>
                  <a:off x="2977598" y="4701238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7" name="圓角矩形 46"/>
                <p:cNvSpPr/>
                <p:nvPr/>
              </p:nvSpPr>
              <p:spPr>
                <a:xfrm>
                  <a:off x="3172189" y="4700247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cxnSp>
          <p:nvCxnSpPr>
            <p:cNvPr id="89" name="肘形接點 88"/>
            <p:cNvCxnSpPr/>
            <p:nvPr/>
          </p:nvCxnSpPr>
          <p:spPr>
            <a:xfrm rot="10800000" flipV="1">
              <a:off x="5940136" y="2768078"/>
              <a:ext cx="468000" cy="252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肘形接點 90"/>
            <p:cNvCxnSpPr/>
            <p:nvPr/>
          </p:nvCxnSpPr>
          <p:spPr>
            <a:xfrm rot="10800000" flipH="1" flipV="1">
              <a:off x="6732240" y="2768079"/>
              <a:ext cx="468000" cy="252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字方塊 3"/>
          <p:cNvSpPr txBox="1"/>
          <p:nvPr/>
        </p:nvSpPr>
        <p:spPr>
          <a:xfrm>
            <a:off x="179512" y="12347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五、喇叭線連接</a:t>
            </a:r>
          </a:p>
        </p:txBody>
      </p:sp>
      <p:pic>
        <p:nvPicPr>
          <p:cNvPr id="71" name="圖片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33" y="4011910"/>
            <a:ext cx="3599806" cy="720080"/>
          </a:xfrm>
          <a:prstGeom prst="rect">
            <a:avLst/>
          </a:prstGeom>
        </p:spPr>
      </p:pic>
      <p:cxnSp>
        <p:nvCxnSpPr>
          <p:cNvPr id="73" name="直線單箭頭接點 72"/>
          <p:cNvCxnSpPr>
            <a:stCxn id="74" idx="7"/>
          </p:cNvCxnSpPr>
          <p:nvPr/>
        </p:nvCxnSpPr>
        <p:spPr>
          <a:xfrm flipV="1">
            <a:off x="5150555" y="3301946"/>
            <a:ext cx="583260" cy="85778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橢圓 73"/>
          <p:cNvSpPr/>
          <p:nvPr/>
        </p:nvSpPr>
        <p:spPr>
          <a:xfrm>
            <a:off x="4843276" y="4107008"/>
            <a:ext cx="360000" cy="36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文字方塊 75"/>
          <p:cNvSpPr txBox="1"/>
          <p:nvPr/>
        </p:nvSpPr>
        <p:spPr>
          <a:xfrm>
            <a:off x="4105764" y="4731989"/>
            <a:ext cx="14510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/>
              <a:t>MTC</a:t>
            </a:r>
            <a:r>
              <a:rPr lang="zh-TW" altLang="en-US" sz="1000" dirty="0"/>
              <a:t>多媒體教學控制器</a:t>
            </a:r>
          </a:p>
        </p:txBody>
      </p:sp>
      <p:cxnSp>
        <p:nvCxnSpPr>
          <p:cNvPr id="17" name="肘形接點 16"/>
          <p:cNvCxnSpPr>
            <a:stCxn id="32" idx="2"/>
          </p:cNvCxnSpPr>
          <p:nvPr/>
        </p:nvCxnSpPr>
        <p:spPr>
          <a:xfrm rot="5400000" flipH="1">
            <a:off x="4913831" y="1875517"/>
            <a:ext cx="1441999" cy="1396166"/>
          </a:xfrm>
          <a:prstGeom prst="bentConnector3">
            <a:avLst>
              <a:gd name="adj1" fmla="val -26515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肘形接點 18"/>
          <p:cNvCxnSpPr>
            <a:stCxn id="3" idx="2"/>
          </p:cNvCxnSpPr>
          <p:nvPr/>
        </p:nvCxnSpPr>
        <p:spPr>
          <a:xfrm rot="5400000" flipH="1">
            <a:off x="4864212" y="2023023"/>
            <a:ext cx="1385180" cy="1157972"/>
          </a:xfrm>
          <a:prstGeom prst="bentConnector3">
            <a:avLst>
              <a:gd name="adj1" fmla="val -240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2" name="群組 11"/>
          <p:cNvGrpSpPr/>
          <p:nvPr/>
        </p:nvGrpSpPr>
        <p:grpSpPr>
          <a:xfrm>
            <a:off x="4401583" y="937280"/>
            <a:ext cx="1224136" cy="1254333"/>
            <a:chOff x="934131" y="915566"/>
            <a:chExt cx="1224136" cy="1254333"/>
          </a:xfrm>
        </p:grpSpPr>
        <p:sp>
          <p:nvSpPr>
            <p:cNvPr id="9" name="立方體 8"/>
            <p:cNvSpPr/>
            <p:nvPr/>
          </p:nvSpPr>
          <p:spPr>
            <a:xfrm>
              <a:off x="934131" y="915566"/>
              <a:ext cx="1224136" cy="1008112"/>
            </a:xfrm>
            <a:prstGeom prst="cube">
              <a:avLst>
                <a:gd name="adj" fmla="val 152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934131" y="1923678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/>
                <a:t>喇叭</a:t>
              </a:r>
            </a:p>
          </p:txBody>
        </p:sp>
      </p:grpSp>
      <p:cxnSp>
        <p:nvCxnSpPr>
          <p:cNvPr id="22" name="肘形接點 21"/>
          <p:cNvCxnSpPr>
            <a:stCxn id="45" idx="2"/>
            <a:endCxn id="14" idx="3"/>
          </p:cNvCxnSpPr>
          <p:nvPr/>
        </p:nvCxnSpPr>
        <p:spPr>
          <a:xfrm rot="5400000" flipH="1" flipV="1">
            <a:off x="6953229" y="1973303"/>
            <a:ext cx="1371912" cy="1272661"/>
          </a:xfrm>
          <a:prstGeom prst="bentConnector3">
            <a:avLst>
              <a:gd name="adj1" fmla="val -1666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肘形接點 23"/>
          <p:cNvCxnSpPr/>
          <p:nvPr/>
        </p:nvCxnSpPr>
        <p:spPr>
          <a:xfrm rot="5400000" flipH="1" flipV="1">
            <a:off x="6874460" y="1853633"/>
            <a:ext cx="1371912" cy="1512000"/>
          </a:xfrm>
          <a:prstGeom prst="bentConnector3">
            <a:avLst>
              <a:gd name="adj1" fmla="val -2669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3" name="群組 12"/>
          <p:cNvGrpSpPr/>
          <p:nvPr/>
        </p:nvGrpSpPr>
        <p:grpSpPr>
          <a:xfrm>
            <a:off x="7740352" y="915566"/>
            <a:ext cx="1224136" cy="1254333"/>
            <a:chOff x="934131" y="915566"/>
            <a:chExt cx="1224136" cy="1254333"/>
          </a:xfrm>
        </p:grpSpPr>
        <p:sp>
          <p:nvSpPr>
            <p:cNvPr id="14" name="立方體 13"/>
            <p:cNvSpPr/>
            <p:nvPr/>
          </p:nvSpPr>
          <p:spPr>
            <a:xfrm>
              <a:off x="934131" y="915566"/>
              <a:ext cx="1224136" cy="1008112"/>
            </a:xfrm>
            <a:prstGeom prst="cube">
              <a:avLst>
                <a:gd name="adj" fmla="val 1525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934131" y="1923678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/>
                <a:t>喇叭</a:t>
              </a:r>
            </a:p>
          </p:txBody>
        </p:sp>
      </p:grpSp>
      <p:grpSp>
        <p:nvGrpSpPr>
          <p:cNvPr id="112" name="群組 111"/>
          <p:cNvGrpSpPr/>
          <p:nvPr/>
        </p:nvGrpSpPr>
        <p:grpSpPr>
          <a:xfrm>
            <a:off x="2087904" y="1477390"/>
            <a:ext cx="1620000" cy="1620000"/>
            <a:chOff x="179512" y="555526"/>
            <a:chExt cx="1620000" cy="1620000"/>
          </a:xfrm>
        </p:grpSpPr>
        <p:sp>
          <p:nvSpPr>
            <p:cNvPr id="97" name="圓角矩形 96"/>
            <p:cNvSpPr/>
            <p:nvPr/>
          </p:nvSpPr>
          <p:spPr>
            <a:xfrm>
              <a:off x="179512" y="555526"/>
              <a:ext cx="1620000" cy="1620000"/>
            </a:xfrm>
            <a:prstGeom prst="roundRect">
              <a:avLst>
                <a:gd name="adj" fmla="val 11472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手繪多邊形 100"/>
            <p:cNvSpPr/>
            <p:nvPr/>
          </p:nvSpPr>
          <p:spPr>
            <a:xfrm rot="21309597">
              <a:off x="363847" y="1902841"/>
              <a:ext cx="345706" cy="165677"/>
            </a:xfrm>
            <a:custGeom>
              <a:avLst/>
              <a:gdLst>
                <a:gd name="connsiteX0" fmla="*/ 834887 w 834887"/>
                <a:gd name="connsiteY0" fmla="*/ 17461 h 709224"/>
                <a:gd name="connsiteX1" fmla="*/ 381663 w 834887"/>
                <a:gd name="connsiteY1" fmla="*/ 89023 h 709224"/>
                <a:gd name="connsiteX2" fmla="*/ 0 w 834887"/>
                <a:gd name="connsiteY2" fmla="*/ 709224 h 70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4887" h="709224">
                  <a:moveTo>
                    <a:pt x="834887" y="17461"/>
                  </a:moveTo>
                  <a:cubicBezTo>
                    <a:pt x="677849" y="-4405"/>
                    <a:pt x="520811" y="-26271"/>
                    <a:pt x="381663" y="89023"/>
                  </a:cubicBezTo>
                  <a:cubicBezTo>
                    <a:pt x="242515" y="204317"/>
                    <a:pt x="121257" y="456770"/>
                    <a:pt x="0" y="709224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L-圖案 101"/>
            <p:cNvSpPr/>
            <p:nvPr/>
          </p:nvSpPr>
          <p:spPr>
            <a:xfrm>
              <a:off x="679843" y="1541264"/>
              <a:ext cx="469108" cy="458787"/>
            </a:xfrm>
            <a:prstGeom prst="corner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5" name="圖片 10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9141" y="592552"/>
              <a:ext cx="278186" cy="956816"/>
            </a:xfrm>
            <a:prstGeom prst="rect">
              <a:avLst/>
            </a:prstGeom>
          </p:spPr>
        </p:pic>
        <p:sp>
          <p:nvSpPr>
            <p:cNvPr id="106" name="文字方塊 105"/>
            <p:cNvSpPr txBox="1"/>
            <p:nvPr/>
          </p:nvSpPr>
          <p:spPr>
            <a:xfrm>
              <a:off x="927327" y="680958"/>
              <a:ext cx="7576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00" dirty="0"/>
                <a:t>使用小支一字起子將喇叭線鎖入鳳凰端子</a:t>
              </a:r>
              <a:r>
                <a:rPr lang="zh-TW" altLang="en-US" sz="1000" dirty="0">
                  <a:latin typeface="新細明體"/>
                  <a:ea typeface="新細明體"/>
                </a:rPr>
                <a:t>。</a:t>
              </a:r>
              <a:endParaRPr lang="zh-TW" altLang="en-US" sz="1000" dirty="0"/>
            </a:p>
          </p:txBody>
        </p:sp>
        <p:sp>
          <p:nvSpPr>
            <p:cNvPr id="107" name="文字方塊 106"/>
            <p:cNvSpPr txBox="1"/>
            <p:nvPr/>
          </p:nvSpPr>
          <p:spPr>
            <a:xfrm>
              <a:off x="210520" y="592552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>
                  <a:latin typeface="新細明體"/>
                  <a:ea typeface="新細明體"/>
                </a:rPr>
                <a:t>②</a:t>
              </a:r>
              <a:endParaRPr lang="zh-TW" altLang="en-US" sz="1200" dirty="0"/>
            </a:p>
          </p:txBody>
        </p:sp>
      </p:grpSp>
      <p:grpSp>
        <p:nvGrpSpPr>
          <p:cNvPr id="113" name="群組 112"/>
          <p:cNvGrpSpPr/>
          <p:nvPr/>
        </p:nvGrpSpPr>
        <p:grpSpPr>
          <a:xfrm>
            <a:off x="381863" y="3183998"/>
            <a:ext cx="1620000" cy="1620000"/>
            <a:chOff x="179512" y="2225681"/>
            <a:chExt cx="1620000" cy="1620000"/>
          </a:xfrm>
        </p:grpSpPr>
        <p:sp>
          <p:nvSpPr>
            <p:cNvPr id="99" name="圓角矩形 98"/>
            <p:cNvSpPr/>
            <p:nvPr/>
          </p:nvSpPr>
          <p:spPr>
            <a:xfrm>
              <a:off x="179512" y="2225681"/>
              <a:ext cx="1620000" cy="1620000"/>
            </a:xfrm>
            <a:prstGeom prst="roundRect">
              <a:avLst>
                <a:gd name="adj" fmla="val 11472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3" name="群組 102"/>
            <p:cNvGrpSpPr/>
            <p:nvPr/>
          </p:nvGrpSpPr>
          <p:grpSpPr>
            <a:xfrm>
              <a:off x="294204" y="2543257"/>
              <a:ext cx="1325468" cy="1243506"/>
              <a:chOff x="294204" y="2543257"/>
              <a:chExt cx="1325468" cy="1243506"/>
            </a:xfrm>
          </p:grpSpPr>
          <p:sp>
            <p:nvSpPr>
              <p:cNvPr id="28" name="手繪多邊形 27"/>
              <p:cNvSpPr/>
              <p:nvPr/>
            </p:nvSpPr>
            <p:spPr>
              <a:xfrm rot="21309597">
                <a:off x="294204" y="2906045"/>
                <a:ext cx="379772" cy="292157"/>
              </a:xfrm>
              <a:custGeom>
                <a:avLst/>
                <a:gdLst>
                  <a:gd name="connsiteX0" fmla="*/ 834887 w 834887"/>
                  <a:gd name="connsiteY0" fmla="*/ 17461 h 709224"/>
                  <a:gd name="connsiteX1" fmla="*/ 381663 w 834887"/>
                  <a:gd name="connsiteY1" fmla="*/ 89023 h 709224"/>
                  <a:gd name="connsiteX2" fmla="*/ 0 w 834887"/>
                  <a:gd name="connsiteY2" fmla="*/ 709224 h 70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4887" h="709224">
                    <a:moveTo>
                      <a:pt x="834887" y="17461"/>
                    </a:moveTo>
                    <a:cubicBezTo>
                      <a:pt x="677849" y="-4405"/>
                      <a:pt x="520811" y="-26271"/>
                      <a:pt x="381663" y="89023"/>
                    </a:cubicBezTo>
                    <a:cubicBezTo>
                      <a:pt x="242515" y="204317"/>
                      <a:pt x="121257" y="456770"/>
                      <a:pt x="0" y="709224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L-圖案 26"/>
              <p:cNvSpPr/>
              <p:nvPr/>
            </p:nvSpPr>
            <p:spPr>
              <a:xfrm>
                <a:off x="638870" y="2543257"/>
                <a:ext cx="469108" cy="458787"/>
              </a:xfrm>
              <a:prstGeom prst="corner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990701" y="2543258"/>
                <a:ext cx="508200" cy="75599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文字方塊 32"/>
              <p:cNvSpPr txBox="1"/>
              <p:nvPr/>
            </p:nvSpPr>
            <p:spPr>
              <a:xfrm>
                <a:off x="335003" y="3371265"/>
                <a:ext cx="128466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000" dirty="0"/>
                  <a:t>L</a:t>
                </a:r>
                <a:r>
                  <a:rPr lang="zh-TW" altLang="en-US" sz="1000" dirty="0"/>
                  <a:t>型鳳凰端子朝上</a:t>
                </a:r>
                <a:r>
                  <a:rPr lang="zh-TW" altLang="en-US" sz="1000" dirty="0">
                    <a:latin typeface="新細明體"/>
                    <a:ea typeface="新細明體"/>
                  </a:rPr>
                  <a:t>，插入</a:t>
                </a:r>
                <a:r>
                  <a:rPr lang="en-US" altLang="zh-TW" sz="1000" dirty="0">
                    <a:latin typeface="新細明體"/>
                    <a:ea typeface="新細明體"/>
                  </a:rPr>
                  <a:t>AMP</a:t>
                </a:r>
                <a:r>
                  <a:rPr lang="zh-TW" altLang="en-US" sz="1000" dirty="0">
                    <a:latin typeface="新細明體"/>
                    <a:ea typeface="新細明體"/>
                  </a:rPr>
                  <a:t>接孔。</a:t>
                </a:r>
                <a:endParaRPr lang="zh-TW" altLang="en-US" sz="1000" dirty="0"/>
              </a:p>
            </p:txBody>
          </p:sp>
        </p:grpSp>
        <p:sp>
          <p:nvSpPr>
            <p:cNvPr id="108" name="矩形 107"/>
            <p:cNvSpPr/>
            <p:nvPr/>
          </p:nvSpPr>
          <p:spPr>
            <a:xfrm>
              <a:off x="210520" y="2281302"/>
              <a:ext cx="3385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200" dirty="0">
                  <a:latin typeface="新細明體"/>
                </a:rPr>
                <a:t>③</a:t>
              </a:r>
              <a:endParaRPr lang="zh-TW" altLang="en-US" sz="1200" dirty="0"/>
            </a:p>
          </p:txBody>
        </p:sp>
      </p:grpSp>
      <p:sp>
        <p:nvSpPr>
          <p:cNvPr id="109" name="圓角矩形 108"/>
          <p:cNvSpPr/>
          <p:nvPr/>
        </p:nvSpPr>
        <p:spPr>
          <a:xfrm>
            <a:off x="381863" y="1477390"/>
            <a:ext cx="1620000" cy="1620000"/>
          </a:xfrm>
          <a:prstGeom prst="roundRect">
            <a:avLst>
              <a:gd name="adj" fmla="val 11472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8" name="群組 137"/>
          <p:cNvGrpSpPr/>
          <p:nvPr/>
        </p:nvGrpSpPr>
        <p:grpSpPr>
          <a:xfrm>
            <a:off x="995508" y="1893584"/>
            <a:ext cx="905561" cy="1155298"/>
            <a:chOff x="412694" y="811067"/>
            <a:chExt cx="905561" cy="1155298"/>
          </a:xfrm>
        </p:grpSpPr>
        <p:grpSp>
          <p:nvGrpSpPr>
            <p:cNvPr id="132" name="群組 131"/>
            <p:cNvGrpSpPr/>
            <p:nvPr/>
          </p:nvGrpSpPr>
          <p:grpSpPr>
            <a:xfrm>
              <a:off x="708237" y="811067"/>
              <a:ext cx="610018" cy="828000"/>
              <a:chOff x="685692" y="1218788"/>
              <a:chExt cx="610018" cy="828000"/>
            </a:xfrm>
          </p:grpSpPr>
          <p:sp>
            <p:nvSpPr>
              <p:cNvPr id="114" name="矩形 113"/>
              <p:cNvSpPr/>
              <p:nvPr/>
            </p:nvSpPr>
            <p:spPr>
              <a:xfrm>
                <a:off x="685692" y="1218788"/>
                <a:ext cx="610018" cy="82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矩形 115"/>
              <p:cNvSpPr/>
              <p:nvPr/>
            </p:nvSpPr>
            <p:spPr>
              <a:xfrm>
                <a:off x="1013246" y="1590464"/>
                <a:ext cx="240294" cy="406182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矩形 121"/>
              <p:cNvSpPr/>
              <p:nvPr/>
            </p:nvSpPr>
            <p:spPr>
              <a:xfrm>
                <a:off x="732386" y="1585304"/>
                <a:ext cx="240294" cy="406182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27" name="群組 126"/>
              <p:cNvGrpSpPr/>
              <p:nvPr/>
            </p:nvGrpSpPr>
            <p:grpSpPr>
              <a:xfrm>
                <a:off x="762533" y="1789469"/>
                <a:ext cx="180000" cy="196741"/>
                <a:chOff x="740109" y="1784309"/>
                <a:chExt cx="224848" cy="196741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740109" y="1784309"/>
                  <a:ext cx="224848" cy="19674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>
                  <a:off x="740109" y="1852700"/>
                  <a:ext cx="224848" cy="56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28" name="群組 127"/>
              <p:cNvGrpSpPr/>
              <p:nvPr/>
            </p:nvGrpSpPr>
            <p:grpSpPr>
              <a:xfrm>
                <a:off x="1043393" y="1788395"/>
                <a:ext cx="180000" cy="196741"/>
                <a:chOff x="740109" y="1784309"/>
                <a:chExt cx="224848" cy="196741"/>
              </a:xfrm>
            </p:grpSpPr>
            <p:sp>
              <p:nvSpPr>
                <p:cNvPr id="129" name="矩形 128"/>
                <p:cNvSpPr/>
                <p:nvPr/>
              </p:nvSpPr>
              <p:spPr>
                <a:xfrm>
                  <a:off x="740109" y="1784309"/>
                  <a:ext cx="224848" cy="19674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0" name="矩形 129"/>
                <p:cNvSpPr/>
                <p:nvPr/>
              </p:nvSpPr>
              <p:spPr>
                <a:xfrm>
                  <a:off x="740109" y="1852700"/>
                  <a:ext cx="224848" cy="56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31" name="矩形 130"/>
              <p:cNvSpPr/>
              <p:nvPr/>
            </p:nvSpPr>
            <p:spPr>
              <a:xfrm>
                <a:off x="732386" y="1275606"/>
                <a:ext cx="512415" cy="260031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34" name="手繪多邊形 133"/>
            <p:cNvSpPr/>
            <p:nvPr/>
          </p:nvSpPr>
          <p:spPr>
            <a:xfrm>
              <a:off x="412694" y="1448474"/>
              <a:ext cx="455940" cy="485522"/>
            </a:xfrm>
            <a:custGeom>
              <a:avLst/>
              <a:gdLst>
                <a:gd name="connsiteX0" fmla="*/ 453154 w 455940"/>
                <a:gd name="connsiteY0" fmla="*/ 0 h 485522"/>
                <a:gd name="connsiteX1" fmla="*/ 388418 w 455940"/>
                <a:gd name="connsiteY1" fmla="*/ 388418 h 485522"/>
                <a:gd name="connsiteX2" fmla="*/ 0 w 455940"/>
                <a:gd name="connsiteY2" fmla="*/ 485522 h 48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940" h="485522">
                  <a:moveTo>
                    <a:pt x="453154" y="0"/>
                  </a:moveTo>
                  <a:cubicBezTo>
                    <a:pt x="458549" y="153749"/>
                    <a:pt x="463944" y="307498"/>
                    <a:pt x="388418" y="388418"/>
                  </a:cubicBezTo>
                  <a:cubicBezTo>
                    <a:pt x="312892" y="469338"/>
                    <a:pt x="156446" y="477430"/>
                    <a:pt x="0" y="485522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7" name="手繪多邊形 136"/>
            <p:cNvSpPr/>
            <p:nvPr/>
          </p:nvSpPr>
          <p:spPr>
            <a:xfrm>
              <a:off x="436970" y="1440382"/>
              <a:ext cx="744116" cy="525983"/>
            </a:xfrm>
            <a:custGeom>
              <a:avLst/>
              <a:gdLst>
                <a:gd name="connsiteX0" fmla="*/ 720191 w 744116"/>
                <a:gd name="connsiteY0" fmla="*/ 0 h 525983"/>
                <a:gd name="connsiteX1" fmla="*/ 655455 w 744116"/>
                <a:gd name="connsiteY1" fmla="*/ 364142 h 525983"/>
                <a:gd name="connsiteX2" fmla="*/ 0 w 744116"/>
                <a:gd name="connsiteY2" fmla="*/ 525983 h 52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116" h="525983">
                  <a:moveTo>
                    <a:pt x="720191" y="0"/>
                  </a:moveTo>
                  <a:cubicBezTo>
                    <a:pt x="747839" y="138239"/>
                    <a:pt x="775487" y="276478"/>
                    <a:pt x="655455" y="364142"/>
                  </a:cubicBezTo>
                  <a:cubicBezTo>
                    <a:pt x="535423" y="451806"/>
                    <a:pt x="267711" y="488894"/>
                    <a:pt x="0" y="52598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9" name="文字方塊 138"/>
          <p:cNvSpPr txBox="1"/>
          <p:nvPr/>
        </p:nvSpPr>
        <p:spPr>
          <a:xfrm>
            <a:off x="412871" y="1523539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latin typeface="新細明體"/>
                <a:ea typeface="新細明體"/>
              </a:rPr>
              <a:t>①</a:t>
            </a:r>
            <a:endParaRPr lang="zh-TW" altLang="en-US" sz="1200" dirty="0"/>
          </a:p>
        </p:txBody>
      </p:sp>
      <p:sp>
        <p:nvSpPr>
          <p:cNvPr id="140" name="文字方塊 139"/>
          <p:cNvSpPr txBox="1"/>
          <p:nvPr/>
        </p:nvSpPr>
        <p:spPr>
          <a:xfrm>
            <a:off x="408863" y="1862725"/>
            <a:ext cx="8146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/>
              <a:t>將喇叭線依照正負極插入端子</a:t>
            </a:r>
            <a:r>
              <a:rPr lang="zh-TW" altLang="en-US" sz="1050" dirty="0">
                <a:latin typeface="新細明體"/>
                <a:ea typeface="新細明體"/>
              </a:rPr>
              <a:t>。</a:t>
            </a:r>
            <a:endParaRPr lang="zh-TW" altLang="en-US" sz="1050" dirty="0"/>
          </a:p>
        </p:txBody>
      </p:sp>
      <p:sp>
        <p:nvSpPr>
          <p:cNvPr id="141" name="圓角矩形 140"/>
          <p:cNvSpPr/>
          <p:nvPr/>
        </p:nvSpPr>
        <p:spPr>
          <a:xfrm>
            <a:off x="2087904" y="3183998"/>
            <a:ext cx="1620000" cy="1620000"/>
          </a:xfrm>
          <a:prstGeom prst="roundRect">
            <a:avLst>
              <a:gd name="adj" fmla="val 11472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2" name="文字方塊 141"/>
          <p:cNvSpPr txBox="1"/>
          <p:nvPr/>
        </p:nvSpPr>
        <p:spPr>
          <a:xfrm>
            <a:off x="2118912" y="3239619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latin typeface="新細明體"/>
                <a:ea typeface="新細明體"/>
              </a:rPr>
              <a:t>④</a:t>
            </a:r>
            <a:endParaRPr lang="zh-TW" altLang="en-US" sz="1200" dirty="0"/>
          </a:p>
        </p:txBody>
      </p:sp>
      <p:sp>
        <p:nvSpPr>
          <p:cNvPr id="181" name="矩形 180"/>
          <p:cNvSpPr/>
          <p:nvPr/>
        </p:nvSpPr>
        <p:spPr>
          <a:xfrm>
            <a:off x="2290718" y="3548727"/>
            <a:ext cx="1249184" cy="683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2" name="文字方塊 181"/>
          <p:cNvSpPr txBox="1"/>
          <p:nvPr/>
        </p:nvSpPr>
        <p:spPr>
          <a:xfrm>
            <a:off x="2542766" y="3716769"/>
            <a:ext cx="2792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b="1" dirty="0">
                <a:solidFill>
                  <a:schemeClr val="bg1"/>
                </a:solidFill>
              </a:rPr>
              <a:t>L+</a:t>
            </a:r>
            <a:endParaRPr lang="zh-TW" altLang="en-US" sz="800" b="1" dirty="0">
              <a:solidFill>
                <a:schemeClr val="bg1"/>
              </a:solidFill>
            </a:endParaRPr>
          </a:p>
        </p:txBody>
      </p:sp>
      <p:sp>
        <p:nvSpPr>
          <p:cNvPr id="183" name="文字方塊 182"/>
          <p:cNvSpPr txBox="1"/>
          <p:nvPr/>
        </p:nvSpPr>
        <p:spPr>
          <a:xfrm>
            <a:off x="2727816" y="3716769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b="1" dirty="0">
                <a:solidFill>
                  <a:schemeClr val="bg1"/>
                </a:solidFill>
              </a:rPr>
              <a:t>L-</a:t>
            </a:r>
            <a:endParaRPr lang="zh-TW" altLang="en-US" sz="800" b="1" dirty="0">
              <a:solidFill>
                <a:schemeClr val="bg1"/>
              </a:solidFill>
            </a:endParaRPr>
          </a:p>
        </p:txBody>
      </p:sp>
      <p:sp>
        <p:nvSpPr>
          <p:cNvPr id="184" name="文字方塊 183"/>
          <p:cNvSpPr txBox="1"/>
          <p:nvPr/>
        </p:nvSpPr>
        <p:spPr>
          <a:xfrm>
            <a:off x="2915816" y="3727447"/>
            <a:ext cx="2744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b="1" dirty="0">
                <a:solidFill>
                  <a:schemeClr val="bg1"/>
                </a:solidFill>
              </a:rPr>
              <a:t>R-</a:t>
            </a:r>
            <a:endParaRPr lang="zh-TW" altLang="en-US" sz="800" b="1" dirty="0">
              <a:solidFill>
                <a:schemeClr val="bg1"/>
              </a:solidFill>
            </a:endParaRPr>
          </a:p>
        </p:txBody>
      </p:sp>
      <p:sp>
        <p:nvSpPr>
          <p:cNvPr id="185" name="文字方塊 184"/>
          <p:cNvSpPr txBox="1"/>
          <p:nvPr/>
        </p:nvSpPr>
        <p:spPr>
          <a:xfrm>
            <a:off x="3100865" y="3727447"/>
            <a:ext cx="2936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b="1" dirty="0">
                <a:solidFill>
                  <a:schemeClr val="bg1"/>
                </a:solidFill>
              </a:rPr>
              <a:t>R+</a:t>
            </a:r>
            <a:endParaRPr lang="zh-TW" altLang="en-US" sz="800" b="1" dirty="0">
              <a:solidFill>
                <a:schemeClr val="bg1"/>
              </a:solidFill>
            </a:endParaRPr>
          </a:p>
        </p:txBody>
      </p:sp>
      <p:sp>
        <p:nvSpPr>
          <p:cNvPr id="186" name="文字方塊 185"/>
          <p:cNvSpPr txBox="1"/>
          <p:nvPr/>
        </p:nvSpPr>
        <p:spPr>
          <a:xfrm>
            <a:off x="2775991" y="3548726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00" dirty="0">
                <a:solidFill>
                  <a:schemeClr val="bg1"/>
                </a:solidFill>
              </a:rPr>
              <a:t>AMP</a:t>
            </a:r>
            <a:endParaRPr lang="zh-TW" altLang="en-US" sz="700" dirty="0">
              <a:solidFill>
                <a:schemeClr val="bg1"/>
              </a:solidFill>
            </a:endParaRPr>
          </a:p>
        </p:txBody>
      </p:sp>
      <p:grpSp>
        <p:nvGrpSpPr>
          <p:cNvPr id="169" name="群組 168"/>
          <p:cNvGrpSpPr/>
          <p:nvPr/>
        </p:nvGrpSpPr>
        <p:grpSpPr>
          <a:xfrm>
            <a:off x="2586253" y="3902137"/>
            <a:ext cx="336048" cy="168024"/>
            <a:chOff x="2875189" y="4610247"/>
            <a:chExt cx="432000" cy="216000"/>
          </a:xfrm>
        </p:grpSpPr>
        <p:sp>
          <p:nvSpPr>
            <p:cNvPr id="176" name="矩形 175"/>
            <p:cNvSpPr/>
            <p:nvPr/>
          </p:nvSpPr>
          <p:spPr>
            <a:xfrm>
              <a:off x="2875189" y="4610247"/>
              <a:ext cx="432000" cy="216000"/>
            </a:xfrm>
            <a:prstGeom prst="rect">
              <a:avLst/>
            </a:prstGeom>
            <a:solidFill>
              <a:srgbClr val="00C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7" name="圓角矩形 176"/>
            <p:cNvSpPr/>
            <p:nvPr/>
          </p:nvSpPr>
          <p:spPr>
            <a:xfrm>
              <a:off x="2894937" y="4632518"/>
              <a:ext cx="196252" cy="173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8" name="圓角矩形 177"/>
            <p:cNvSpPr/>
            <p:nvPr/>
          </p:nvSpPr>
          <p:spPr>
            <a:xfrm>
              <a:off x="3091189" y="4632518"/>
              <a:ext cx="198000" cy="173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9" name="圓角矩形 178"/>
            <p:cNvSpPr/>
            <p:nvPr/>
          </p:nvSpPr>
          <p:spPr>
            <a:xfrm>
              <a:off x="2977598" y="4701238"/>
              <a:ext cx="36000" cy="3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0" name="圓角矩形 179"/>
            <p:cNvSpPr/>
            <p:nvPr/>
          </p:nvSpPr>
          <p:spPr>
            <a:xfrm>
              <a:off x="3172189" y="4700247"/>
              <a:ext cx="36000" cy="3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0" name="群組 169"/>
          <p:cNvGrpSpPr/>
          <p:nvPr/>
        </p:nvGrpSpPr>
        <p:grpSpPr>
          <a:xfrm>
            <a:off x="2975373" y="3902908"/>
            <a:ext cx="336048" cy="168024"/>
            <a:chOff x="2875189" y="4610247"/>
            <a:chExt cx="432000" cy="216000"/>
          </a:xfrm>
        </p:grpSpPr>
        <p:sp>
          <p:nvSpPr>
            <p:cNvPr id="171" name="矩形 170"/>
            <p:cNvSpPr/>
            <p:nvPr/>
          </p:nvSpPr>
          <p:spPr>
            <a:xfrm>
              <a:off x="2875189" y="4610247"/>
              <a:ext cx="432000" cy="216000"/>
            </a:xfrm>
            <a:prstGeom prst="rect">
              <a:avLst/>
            </a:prstGeom>
            <a:solidFill>
              <a:srgbClr val="00C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2" name="圓角矩形 171"/>
            <p:cNvSpPr/>
            <p:nvPr/>
          </p:nvSpPr>
          <p:spPr>
            <a:xfrm>
              <a:off x="2894937" y="4632518"/>
              <a:ext cx="196252" cy="173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3" name="圓角矩形 172"/>
            <p:cNvSpPr/>
            <p:nvPr/>
          </p:nvSpPr>
          <p:spPr>
            <a:xfrm>
              <a:off x="3091189" y="4632518"/>
              <a:ext cx="198000" cy="173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4" name="圓角矩形 173"/>
            <p:cNvSpPr/>
            <p:nvPr/>
          </p:nvSpPr>
          <p:spPr>
            <a:xfrm>
              <a:off x="2977598" y="4701238"/>
              <a:ext cx="36000" cy="3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5" name="圓角矩形 174"/>
            <p:cNvSpPr/>
            <p:nvPr/>
          </p:nvSpPr>
          <p:spPr>
            <a:xfrm>
              <a:off x="3172189" y="4700247"/>
              <a:ext cx="36000" cy="3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66" name="肘形接點 165"/>
          <p:cNvCxnSpPr/>
          <p:nvPr/>
        </p:nvCxnSpPr>
        <p:spPr>
          <a:xfrm rot="10800000" flipV="1">
            <a:off x="2563265" y="3644804"/>
            <a:ext cx="252000" cy="196028"/>
          </a:xfrm>
          <a:prstGeom prst="bentConnector2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肘形接點 166"/>
          <p:cNvCxnSpPr/>
          <p:nvPr/>
        </p:nvCxnSpPr>
        <p:spPr>
          <a:xfrm rot="10800000" flipH="1" flipV="1">
            <a:off x="3059833" y="3644805"/>
            <a:ext cx="288000" cy="196028"/>
          </a:xfrm>
          <a:prstGeom prst="bentConnector2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群組 186"/>
          <p:cNvGrpSpPr>
            <a:grpSpLocks noChangeAspect="1"/>
          </p:cNvGrpSpPr>
          <p:nvPr/>
        </p:nvGrpSpPr>
        <p:grpSpPr>
          <a:xfrm>
            <a:off x="2440419" y="3622236"/>
            <a:ext cx="479706" cy="729368"/>
            <a:chOff x="412694" y="811067"/>
            <a:chExt cx="905561" cy="1376857"/>
          </a:xfrm>
        </p:grpSpPr>
        <p:grpSp>
          <p:nvGrpSpPr>
            <p:cNvPr id="188" name="群組 187"/>
            <p:cNvGrpSpPr/>
            <p:nvPr/>
          </p:nvGrpSpPr>
          <p:grpSpPr>
            <a:xfrm>
              <a:off x="708237" y="811067"/>
              <a:ext cx="610018" cy="828000"/>
              <a:chOff x="685692" y="1218788"/>
              <a:chExt cx="610018" cy="828000"/>
            </a:xfrm>
          </p:grpSpPr>
          <p:sp>
            <p:nvSpPr>
              <p:cNvPr id="191" name="矩形 190"/>
              <p:cNvSpPr/>
              <p:nvPr/>
            </p:nvSpPr>
            <p:spPr>
              <a:xfrm>
                <a:off x="685692" y="1218788"/>
                <a:ext cx="610018" cy="82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2" name="矩形 191"/>
              <p:cNvSpPr/>
              <p:nvPr/>
            </p:nvSpPr>
            <p:spPr>
              <a:xfrm>
                <a:off x="1013246" y="1590464"/>
                <a:ext cx="240294" cy="406182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3" name="矩形 192"/>
              <p:cNvSpPr/>
              <p:nvPr/>
            </p:nvSpPr>
            <p:spPr>
              <a:xfrm>
                <a:off x="732386" y="1585304"/>
                <a:ext cx="240294" cy="406182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94" name="群組 193"/>
              <p:cNvGrpSpPr/>
              <p:nvPr/>
            </p:nvGrpSpPr>
            <p:grpSpPr>
              <a:xfrm>
                <a:off x="762533" y="1789469"/>
                <a:ext cx="180000" cy="196741"/>
                <a:chOff x="740109" y="1784309"/>
                <a:chExt cx="224848" cy="196741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740109" y="1784309"/>
                  <a:ext cx="224848" cy="19674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0" name="矩形 199"/>
                <p:cNvSpPr/>
                <p:nvPr/>
              </p:nvSpPr>
              <p:spPr>
                <a:xfrm>
                  <a:off x="740109" y="1852700"/>
                  <a:ext cx="224848" cy="56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95" name="群組 194"/>
              <p:cNvGrpSpPr/>
              <p:nvPr/>
            </p:nvGrpSpPr>
            <p:grpSpPr>
              <a:xfrm>
                <a:off x="1043393" y="1788395"/>
                <a:ext cx="180000" cy="196741"/>
                <a:chOff x="740109" y="1784309"/>
                <a:chExt cx="224848" cy="196741"/>
              </a:xfrm>
            </p:grpSpPr>
            <p:sp>
              <p:nvSpPr>
                <p:cNvPr id="197" name="矩形 196"/>
                <p:cNvSpPr/>
                <p:nvPr/>
              </p:nvSpPr>
              <p:spPr>
                <a:xfrm>
                  <a:off x="740109" y="1784309"/>
                  <a:ext cx="224848" cy="19674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98" name="矩形 197"/>
                <p:cNvSpPr/>
                <p:nvPr/>
              </p:nvSpPr>
              <p:spPr>
                <a:xfrm>
                  <a:off x="740109" y="1852700"/>
                  <a:ext cx="224848" cy="56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6" name="矩形 195"/>
              <p:cNvSpPr/>
              <p:nvPr/>
            </p:nvSpPr>
            <p:spPr>
              <a:xfrm>
                <a:off x="732386" y="1275606"/>
                <a:ext cx="512415" cy="260031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9" name="手繪多邊形 188"/>
            <p:cNvSpPr/>
            <p:nvPr/>
          </p:nvSpPr>
          <p:spPr>
            <a:xfrm>
              <a:off x="412694" y="1448472"/>
              <a:ext cx="455941" cy="679587"/>
            </a:xfrm>
            <a:custGeom>
              <a:avLst/>
              <a:gdLst>
                <a:gd name="connsiteX0" fmla="*/ 453154 w 455940"/>
                <a:gd name="connsiteY0" fmla="*/ 0 h 485522"/>
                <a:gd name="connsiteX1" fmla="*/ 388418 w 455940"/>
                <a:gd name="connsiteY1" fmla="*/ 388418 h 485522"/>
                <a:gd name="connsiteX2" fmla="*/ 0 w 455940"/>
                <a:gd name="connsiteY2" fmla="*/ 485522 h 48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940" h="485522">
                  <a:moveTo>
                    <a:pt x="453154" y="0"/>
                  </a:moveTo>
                  <a:cubicBezTo>
                    <a:pt x="458549" y="153749"/>
                    <a:pt x="463944" y="307498"/>
                    <a:pt x="388418" y="388418"/>
                  </a:cubicBezTo>
                  <a:cubicBezTo>
                    <a:pt x="312892" y="469338"/>
                    <a:pt x="156446" y="477430"/>
                    <a:pt x="0" y="485522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0" name="手繪多邊形 189"/>
            <p:cNvSpPr/>
            <p:nvPr/>
          </p:nvSpPr>
          <p:spPr>
            <a:xfrm>
              <a:off x="436970" y="1440379"/>
              <a:ext cx="744116" cy="747545"/>
            </a:xfrm>
            <a:custGeom>
              <a:avLst/>
              <a:gdLst>
                <a:gd name="connsiteX0" fmla="*/ 720191 w 744116"/>
                <a:gd name="connsiteY0" fmla="*/ 0 h 525983"/>
                <a:gd name="connsiteX1" fmla="*/ 655455 w 744116"/>
                <a:gd name="connsiteY1" fmla="*/ 364142 h 525983"/>
                <a:gd name="connsiteX2" fmla="*/ 0 w 744116"/>
                <a:gd name="connsiteY2" fmla="*/ 525983 h 52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116" h="525983">
                  <a:moveTo>
                    <a:pt x="720191" y="0"/>
                  </a:moveTo>
                  <a:cubicBezTo>
                    <a:pt x="747839" y="138239"/>
                    <a:pt x="775487" y="276478"/>
                    <a:pt x="655455" y="364142"/>
                  </a:cubicBezTo>
                  <a:cubicBezTo>
                    <a:pt x="535423" y="451806"/>
                    <a:pt x="267711" y="488894"/>
                    <a:pt x="0" y="52598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01" name="群組 200"/>
          <p:cNvGrpSpPr>
            <a:grpSpLocks noChangeAspect="1"/>
          </p:cNvGrpSpPr>
          <p:nvPr/>
        </p:nvGrpSpPr>
        <p:grpSpPr>
          <a:xfrm>
            <a:off x="2817490" y="3629314"/>
            <a:ext cx="479706" cy="729368"/>
            <a:chOff x="412694" y="811067"/>
            <a:chExt cx="905561" cy="1376857"/>
          </a:xfrm>
        </p:grpSpPr>
        <p:grpSp>
          <p:nvGrpSpPr>
            <p:cNvPr id="202" name="群組 201"/>
            <p:cNvGrpSpPr/>
            <p:nvPr/>
          </p:nvGrpSpPr>
          <p:grpSpPr>
            <a:xfrm>
              <a:off x="708237" y="811067"/>
              <a:ext cx="610018" cy="828000"/>
              <a:chOff x="685692" y="1218788"/>
              <a:chExt cx="610018" cy="828000"/>
            </a:xfrm>
          </p:grpSpPr>
          <p:sp>
            <p:nvSpPr>
              <p:cNvPr id="205" name="矩形 204"/>
              <p:cNvSpPr/>
              <p:nvPr/>
            </p:nvSpPr>
            <p:spPr>
              <a:xfrm>
                <a:off x="685692" y="1218788"/>
                <a:ext cx="610018" cy="82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6" name="矩形 205"/>
              <p:cNvSpPr/>
              <p:nvPr/>
            </p:nvSpPr>
            <p:spPr>
              <a:xfrm>
                <a:off x="1013246" y="1590464"/>
                <a:ext cx="240294" cy="406182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7" name="矩形 206"/>
              <p:cNvSpPr/>
              <p:nvPr/>
            </p:nvSpPr>
            <p:spPr>
              <a:xfrm>
                <a:off x="732386" y="1585304"/>
                <a:ext cx="240294" cy="406182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08" name="群組 207"/>
              <p:cNvGrpSpPr/>
              <p:nvPr/>
            </p:nvGrpSpPr>
            <p:grpSpPr>
              <a:xfrm>
                <a:off x="762533" y="1789469"/>
                <a:ext cx="180000" cy="196741"/>
                <a:chOff x="740109" y="1784309"/>
                <a:chExt cx="224848" cy="196741"/>
              </a:xfrm>
            </p:grpSpPr>
            <p:sp>
              <p:nvSpPr>
                <p:cNvPr id="213" name="矩形 212"/>
                <p:cNvSpPr/>
                <p:nvPr/>
              </p:nvSpPr>
              <p:spPr>
                <a:xfrm>
                  <a:off x="740109" y="1784309"/>
                  <a:ext cx="224848" cy="19674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4" name="矩形 213"/>
                <p:cNvSpPr/>
                <p:nvPr/>
              </p:nvSpPr>
              <p:spPr>
                <a:xfrm>
                  <a:off x="740109" y="1852700"/>
                  <a:ext cx="224848" cy="56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09" name="群組 208"/>
              <p:cNvGrpSpPr/>
              <p:nvPr/>
            </p:nvGrpSpPr>
            <p:grpSpPr>
              <a:xfrm>
                <a:off x="1043393" y="1788395"/>
                <a:ext cx="180000" cy="196741"/>
                <a:chOff x="740109" y="1784309"/>
                <a:chExt cx="224848" cy="196741"/>
              </a:xfrm>
            </p:grpSpPr>
            <p:sp>
              <p:nvSpPr>
                <p:cNvPr id="211" name="矩形 210"/>
                <p:cNvSpPr/>
                <p:nvPr/>
              </p:nvSpPr>
              <p:spPr>
                <a:xfrm>
                  <a:off x="740109" y="1784309"/>
                  <a:ext cx="224848" cy="19674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2" name="矩形 211"/>
                <p:cNvSpPr/>
                <p:nvPr/>
              </p:nvSpPr>
              <p:spPr>
                <a:xfrm>
                  <a:off x="740109" y="1852700"/>
                  <a:ext cx="224848" cy="56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10" name="矩形 209"/>
              <p:cNvSpPr/>
              <p:nvPr/>
            </p:nvSpPr>
            <p:spPr>
              <a:xfrm>
                <a:off x="732386" y="1275606"/>
                <a:ext cx="512415" cy="260031"/>
              </a:xfrm>
              <a:prstGeom prst="rect">
                <a:avLst/>
              </a:prstGeom>
              <a:gradFill flip="none" rotWithShape="1">
                <a:gsLst>
                  <a:gs pos="0">
                    <a:srgbClr val="00C057">
                      <a:shade val="30000"/>
                      <a:satMod val="115000"/>
                    </a:srgbClr>
                  </a:gs>
                  <a:gs pos="50000">
                    <a:srgbClr val="00C057">
                      <a:shade val="67500"/>
                      <a:satMod val="115000"/>
                    </a:srgbClr>
                  </a:gs>
                  <a:gs pos="100000">
                    <a:srgbClr val="00C05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03" name="手繪多邊形 202"/>
            <p:cNvSpPr/>
            <p:nvPr/>
          </p:nvSpPr>
          <p:spPr>
            <a:xfrm>
              <a:off x="412694" y="1448472"/>
              <a:ext cx="455941" cy="679587"/>
            </a:xfrm>
            <a:custGeom>
              <a:avLst/>
              <a:gdLst>
                <a:gd name="connsiteX0" fmla="*/ 453154 w 455940"/>
                <a:gd name="connsiteY0" fmla="*/ 0 h 485522"/>
                <a:gd name="connsiteX1" fmla="*/ 388418 w 455940"/>
                <a:gd name="connsiteY1" fmla="*/ 388418 h 485522"/>
                <a:gd name="connsiteX2" fmla="*/ 0 w 455940"/>
                <a:gd name="connsiteY2" fmla="*/ 485522 h 48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940" h="485522">
                  <a:moveTo>
                    <a:pt x="453154" y="0"/>
                  </a:moveTo>
                  <a:cubicBezTo>
                    <a:pt x="458549" y="153749"/>
                    <a:pt x="463944" y="307498"/>
                    <a:pt x="388418" y="388418"/>
                  </a:cubicBezTo>
                  <a:cubicBezTo>
                    <a:pt x="312892" y="469338"/>
                    <a:pt x="156446" y="477430"/>
                    <a:pt x="0" y="48552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4" name="手繪多邊形 203"/>
            <p:cNvSpPr/>
            <p:nvPr/>
          </p:nvSpPr>
          <p:spPr>
            <a:xfrm>
              <a:off x="436970" y="1440379"/>
              <a:ext cx="744116" cy="747545"/>
            </a:xfrm>
            <a:custGeom>
              <a:avLst/>
              <a:gdLst>
                <a:gd name="connsiteX0" fmla="*/ 720191 w 744116"/>
                <a:gd name="connsiteY0" fmla="*/ 0 h 525983"/>
                <a:gd name="connsiteX1" fmla="*/ 655455 w 744116"/>
                <a:gd name="connsiteY1" fmla="*/ 364142 h 525983"/>
                <a:gd name="connsiteX2" fmla="*/ 0 w 744116"/>
                <a:gd name="connsiteY2" fmla="*/ 525983 h 52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116" h="525983">
                  <a:moveTo>
                    <a:pt x="720191" y="0"/>
                  </a:moveTo>
                  <a:cubicBezTo>
                    <a:pt x="747839" y="138239"/>
                    <a:pt x="775487" y="276478"/>
                    <a:pt x="655455" y="364142"/>
                  </a:cubicBezTo>
                  <a:cubicBezTo>
                    <a:pt x="535423" y="451806"/>
                    <a:pt x="267711" y="488894"/>
                    <a:pt x="0" y="52598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5" name="文字方塊 214"/>
          <p:cNvSpPr txBox="1"/>
          <p:nvPr/>
        </p:nvSpPr>
        <p:spPr>
          <a:xfrm>
            <a:off x="2410157" y="4414220"/>
            <a:ext cx="958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/>
              <a:t>喇叭安裝完成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81863" y="672036"/>
            <a:ext cx="332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dirty="0"/>
              <a:t>控制器內建</a:t>
            </a:r>
            <a:r>
              <a:rPr lang="en-US" altLang="zh-TW" sz="1200" dirty="0"/>
              <a:t>50W</a:t>
            </a:r>
            <a:r>
              <a:rPr lang="zh-TW" altLang="en-US" sz="1200" dirty="0"/>
              <a:t>功率放大器</a:t>
            </a:r>
            <a:r>
              <a:rPr lang="zh-TW" altLang="en-US" sz="1200" dirty="0">
                <a:latin typeface="新細明體"/>
                <a:ea typeface="新細明體"/>
              </a:rPr>
              <a:t>，可外接被動式喇叭，可以播放電腦或其他輸入源之音效。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264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群組 204"/>
          <p:cNvGrpSpPr/>
          <p:nvPr/>
        </p:nvGrpSpPr>
        <p:grpSpPr>
          <a:xfrm>
            <a:off x="257569" y="1957354"/>
            <a:ext cx="6120680" cy="1080000"/>
            <a:chOff x="2555776" y="1808212"/>
            <a:chExt cx="6120680" cy="1080000"/>
          </a:xfrm>
        </p:grpSpPr>
        <p:sp>
          <p:nvSpPr>
            <p:cNvPr id="206" name="圓角矩形 205"/>
            <p:cNvSpPr/>
            <p:nvPr/>
          </p:nvSpPr>
          <p:spPr>
            <a:xfrm>
              <a:off x="2556456" y="1808212"/>
              <a:ext cx="6120000" cy="1080000"/>
            </a:xfrm>
            <a:prstGeom prst="roundRect">
              <a:avLst>
                <a:gd name="adj" fmla="val 3704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grpSp>
          <p:nvGrpSpPr>
            <p:cNvPr id="207" name="群組 206"/>
            <p:cNvGrpSpPr>
              <a:grpSpLocks noChangeAspect="1"/>
            </p:cNvGrpSpPr>
            <p:nvPr/>
          </p:nvGrpSpPr>
          <p:grpSpPr>
            <a:xfrm>
              <a:off x="5496256" y="2543260"/>
              <a:ext cx="557092" cy="154268"/>
              <a:chOff x="2771800" y="3128331"/>
              <a:chExt cx="966664" cy="3441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93" name="梯形 392"/>
              <p:cNvSpPr/>
              <p:nvPr/>
            </p:nvSpPr>
            <p:spPr>
              <a:xfrm rot="10800000">
                <a:off x="2941960" y="3156399"/>
                <a:ext cx="611860" cy="288032"/>
              </a:xfrm>
              <a:prstGeom prst="trapezoid">
                <a:avLst>
                  <a:gd name="adj" fmla="val 18386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grpSp>
            <p:nvGrpSpPr>
              <p:cNvPr id="394" name="群組 393"/>
              <p:cNvGrpSpPr/>
              <p:nvPr/>
            </p:nvGrpSpPr>
            <p:grpSpPr>
              <a:xfrm>
                <a:off x="2938194" y="3128331"/>
                <a:ext cx="625693" cy="344168"/>
                <a:chOff x="4653341" y="1707654"/>
                <a:chExt cx="926771" cy="398972"/>
              </a:xfrm>
            </p:grpSpPr>
            <p:cxnSp>
              <p:nvCxnSpPr>
                <p:cNvPr id="417" name="直線接點 416"/>
                <p:cNvCxnSpPr/>
                <p:nvPr/>
              </p:nvCxnSpPr>
              <p:spPr>
                <a:xfrm>
                  <a:off x="4716016" y="1707889"/>
                  <a:ext cx="792088" cy="0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直線接點 417"/>
                <p:cNvCxnSpPr/>
                <p:nvPr/>
              </p:nvCxnSpPr>
              <p:spPr>
                <a:xfrm>
                  <a:off x="4653341" y="1779662"/>
                  <a:ext cx="72008" cy="288032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直線接點 418"/>
                <p:cNvCxnSpPr/>
                <p:nvPr/>
              </p:nvCxnSpPr>
              <p:spPr>
                <a:xfrm flipH="1">
                  <a:off x="5508104" y="1779662"/>
                  <a:ext cx="72008" cy="288032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0" name="弧形 419"/>
                <p:cNvSpPr/>
                <p:nvPr/>
              </p:nvSpPr>
              <p:spPr>
                <a:xfrm>
                  <a:off x="5436096" y="1707654"/>
                  <a:ext cx="144016" cy="144016"/>
                </a:xfrm>
                <a:prstGeom prst="arc">
                  <a:avLst>
                    <a:gd name="adj1" fmla="val 15220655"/>
                    <a:gd name="adj2" fmla="val 1354779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21" name="弧形 420"/>
                <p:cNvSpPr/>
                <p:nvPr/>
              </p:nvSpPr>
              <p:spPr>
                <a:xfrm flipH="1">
                  <a:off x="4653341" y="1707654"/>
                  <a:ext cx="144016" cy="144016"/>
                </a:xfrm>
                <a:prstGeom prst="arc">
                  <a:avLst>
                    <a:gd name="adj1" fmla="val 15617609"/>
                    <a:gd name="adj2" fmla="val 632533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22" name="弧形 421"/>
                <p:cNvSpPr/>
                <p:nvPr/>
              </p:nvSpPr>
              <p:spPr>
                <a:xfrm flipV="1">
                  <a:off x="5371504" y="1962610"/>
                  <a:ext cx="144016" cy="144016"/>
                </a:xfrm>
                <a:prstGeom prst="arc">
                  <a:avLst>
                    <a:gd name="adj1" fmla="val 15122460"/>
                    <a:gd name="adj2" fmla="val 113052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23" name="弧形 422"/>
                <p:cNvSpPr/>
                <p:nvPr/>
              </p:nvSpPr>
              <p:spPr>
                <a:xfrm flipH="1" flipV="1">
                  <a:off x="4718762" y="1962610"/>
                  <a:ext cx="144017" cy="144016"/>
                </a:xfrm>
                <a:prstGeom prst="arc">
                  <a:avLst>
                    <a:gd name="adj1" fmla="val 14940386"/>
                    <a:gd name="adj2" fmla="val 21549572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cxnSp>
              <p:nvCxnSpPr>
                <p:cNvPr id="424" name="直線接點 423"/>
                <p:cNvCxnSpPr/>
                <p:nvPr/>
              </p:nvCxnSpPr>
              <p:spPr>
                <a:xfrm>
                  <a:off x="4788024" y="2106626"/>
                  <a:ext cx="658800" cy="0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5" name="群組 394"/>
              <p:cNvGrpSpPr/>
              <p:nvPr/>
            </p:nvGrpSpPr>
            <p:grpSpPr>
              <a:xfrm>
                <a:off x="3632593" y="3257968"/>
                <a:ext cx="105871" cy="105870"/>
                <a:chOff x="3498478" y="2208445"/>
                <a:chExt cx="180000" cy="180000"/>
              </a:xfrm>
            </p:grpSpPr>
            <p:sp>
              <p:nvSpPr>
                <p:cNvPr id="415" name="六邊形 414"/>
                <p:cNvSpPr/>
                <p:nvPr/>
              </p:nvSpPr>
              <p:spPr>
                <a:xfrm>
                  <a:off x="3498478" y="2208445"/>
                  <a:ext cx="180000" cy="180000"/>
                </a:xfrm>
                <a:prstGeom prst="hexago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6" name="橢圓 415"/>
                <p:cNvSpPr/>
                <p:nvPr/>
              </p:nvSpPr>
              <p:spPr>
                <a:xfrm>
                  <a:off x="3542966" y="2246255"/>
                  <a:ext cx="91023" cy="1170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396" name="群組 395"/>
              <p:cNvGrpSpPr/>
              <p:nvPr/>
            </p:nvGrpSpPr>
            <p:grpSpPr>
              <a:xfrm>
                <a:off x="3050013" y="3202538"/>
                <a:ext cx="413020" cy="197592"/>
                <a:chOff x="2223350" y="3003797"/>
                <a:chExt cx="413020" cy="197592"/>
              </a:xfrm>
            </p:grpSpPr>
            <p:sp>
              <p:nvSpPr>
                <p:cNvPr id="400" name="橢圓 399"/>
                <p:cNvSpPr/>
                <p:nvPr/>
              </p:nvSpPr>
              <p:spPr>
                <a:xfrm>
                  <a:off x="2223350" y="3003797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1" name="橢圓 400"/>
                <p:cNvSpPr/>
                <p:nvPr/>
              </p:nvSpPr>
              <p:spPr>
                <a:xfrm>
                  <a:off x="2311592" y="3003797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2" name="橢圓 401"/>
                <p:cNvSpPr/>
                <p:nvPr/>
              </p:nvSpPr>
              <p:spPr>
                <a:xfrm>
                  <a:off x="2389518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3" name="橢圓 402"/>
                <p:cNvSpPr/>
                <p:nvPr/>
              </p:nvSpPr>
              <p:spPr>
                <a:xfrm>
                  <a:off x="2469007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4" name="橢圓 403"/>
                <p:cNvSpPr/>
                <p:nvPr/>
              </p:nvSpPr>
              <p:spPr>
                <a:xfrm>
                  <a:off x="2555776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5" name="橢圓 404"/>
                <p:cNvSpPr/>
                <p:nvPr/>
              </p:nvSpPr>
              <p:spPr>
                <a:xfrm>
                  <a:off x="2265703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6" name="橢圓 405"/>
                <p:cNvSpPr/>
                <p:nvPr/>
              </p:nvSpPr>
              <p:spPr>
                <a:xfrm>
                  <a:off x="2353945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7" name="橢圓 406"/>
                <p:cNvSpPr/>
                <p:nvPr/>
              </p:nvSpPr>
              <p:spPr>
                <a:xfrm>
                  <a:off x="2431872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8" name="橢圓 407"/>
                <p:cNvSpPr/>
                <p:nvPr/>
              </p:nvSpPr>
              <p:spPr>
                <a:xfrm>
                  <a:off x="2511359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9" name="橢圓 408"/>
                <p:cNvSpPr/>
                <p:nvPr/>
              </p:nvSpPr>
              <p:spPr>
                <a:xfrm>
                  <a:off x="2598129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0" name="橢圓 409"/>
                <p:cNvSpPr/>
                <p:nvPr/>
              </p:nvSpPr>
              <p:spPr>
                <a:xfrm>
                  <a:off x="2223350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1" name="橢圓 410"/>
                <p:cNvSpPr/>
                <p:nvPr/>
              </p:nvSpPr>
              <p:spPr>
                <a:xfrm>
                  <a:off x="2311592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2" name="橢圓 411"/>
                <p:cNvSpPr/>
                <p:nvPr/>
              </p:nvSpPr>
              <p:spPr>
                <a:xfrm>
                  <a:off x="2389518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3" name="橢圓 412"/>
                <p:cNvSpPr/>
                <p:nvPr/>
              </p:nvSpPr>
              <p:spPr>
                <a:xfrm>
                  <a:off x="2469006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4" name="橢圓 413"/>
                <p:cNvSpPr/>
                <p:nvPr/>
              </p:nvSpPr>
              <p:spPr>
                <a:xfrm>
                  <a:off x="2555776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397" name="群組 396"/>
              <p:cNvGrpSpPr/>
              <p:nvPr/>
            </p:nvGrpSpPr>
            <p:grpSpPr>
              <a:xfrm>
                <a:off x="2771800" y="3257968"/>
                <a:ext cx="105871" cy="105870"/>
                <a:chOff x="3498478" y="2208445"/>
                <a:chExt cx="180000" cy="180000"/>
              </a:xfrm>
            </p:grpSpPr>
            <p:sp>
              <p:nvSpPr>
                <p:cNvPr id="398" name="六邊形 397"/>
                <p:cNvSpPr/>
                <p:nvPr/>
              </p:nvSpPr>
              <p:spPr>
                <a:xfrm>
                  <a:off x="3498478" y="2208445"/>
                  <a:ext cx="180000" cy="180000"/>
                </a:xfrm>
                <a:prstGeom prst="hexago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99" name="橢圓 398"/>
                <p:cNvSpPr/>
                <p:nvPr/>
              </p:nvSpPr>
              <p:spPr>
                <a:xfrm>
                  <a:off x="3542966" y="2246255"/>
                  <a:ext cx="91023" cy="1170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</p:grpSp>
        <p:grpSp>
          <p:nvGrpSpPr>
            <p:cNvPr id="208" name="群組 207"/>
            <p:cNvGrpSpPr/>
            <p:nvPr/>
          </p:nvGrpSpPr>
          <p:grpSpPr>
            <a:xfrm>
              <a:off x="2819634" y="2242768"/>
              <a:ext cx="154286" cy="179980"/>
              <a:chOff x="1043608" y="3128330"/>
              <a:chExt cx="216024" cy="252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90" name="圓角矩形 389"/>
              <p:cNvSpPr/>
              <p:nvPr/>
            </p:nvSpPr>
            <p:spPr>
              <a:xfrm>
                <a:off x="1043608" y="3128330"/>
                <a:ext cx="216024" cy="252000"/>
              </a:xfrm>
              <a:prstGeom prst="roundRect">
                <a:avLst>
                  <a:gd name="adj" fmla="val 12987"/>
                </a:avLst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91" name="橢圓 390"/>
              <p:cNvSpPr/>
              <p:nvPr/>
            </p:nvSpPr>
            <p:spPr>
              <a:xfrm>
                <a:off x="1079612" y="318596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92" name="橢圓 391"/>
              <p:cNvSpPr/>
              <p:nvPr/>
            </p:nvSpPr>
            <p:spPr>
              <a:xfrm>
                <a:off x="1133620" y="3239968"/>
                <a:ext cx="36000" cy="36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209" name="橢圓 208"/>
            <p:cNvSpPr/>
            <p:nvPr/>
          </p:nvSpPr>
          <p:spPr>
            <a:xfrm>
              <a:off x="2685042" y="2600604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210" name="橢圓 209"/>
            <p:cNvSpPr/>
            <p:nvPr/>
          </p:nvSpPr>
          <p:spPr>
            <a:xfrm>
              <a:off x="2845359" y="2611082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211" name="橢圓 210"/>
            <p:cNvSpPr/>
            <p:nvPr/>
          </p:nvSpPr>
          <p:spPr>
            <a:xfrm>
              <a:off x="3003829" y="2611082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212" name="橢圓 211"/>
            <p:cNvSpPr/>
            <p:nvPr/>
          </p:nvSpPr>
          <p:spPr>
            <a:xfrm>
              <a:off x="3160720" y="2611082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213" name="橢圓 212"/>
            <p:cNvSpPr/>
            <p:nvPr/>
          </p:nvSpPr>
          <p:spPr>
            <a:xfrm>
              <a:off x="3315024" y="2611082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grpSp>
          <p:nvGrpSpPr>
            <p:cNvPr id="214" name="群組 213"/>
            <p:cNvGrpSpPr>
              <a:grpSpLocks noChangeAspect="1"/>
            </p:cNvGrpSpPr>
            <p:nvPr/>
          </p:nvGrpSpPr>
          <p:grpSpPr>
            <a:xfrm>
              <a:off x="3533599" y="2583003"/>
              <a:ext cx="128543" cy="128558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8" name="橢圓 387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89" name="橢圓 388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15" name="群組 214"/>
            <p:cNvGrpSpPr>
              <a:grpSpLocks noChangeAspect="1"/>
            </p:cNvGrpSpPr>
            <p:nvPr/>
          </p:nvGrpSpPr>
          <p:grpSpPr>
            <a:xfrm>
              <a:off x="3803474" y="2583003"/>
              <a:ext cx="128543" cy="128558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6" name="橢圓 385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87" name="橢圓 386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16" name="群組 215"/>
            <p:cNvGrpSpPr>
              <a:grpSpLocks noChangeAspect="1"/>
            </p:cNvGrpSpPr>
            <p:nvPr/>
          </p:nvGrpSpPr>
          <p:grpSpPr>
            <a:xfrm>
              <a:off x="4047884" y="2583003"/>
              <a:ext cx="128543" cy="128558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4" name="橢圓 383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85" name="橢圓 384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17" name="群組 216"/>
            <p:cNvGrpSpPr>
              <a:grpSpLocks noChangeAspect="1"/>
            </p:cNvGrpSpPr>
            <p:nvPr/>
          </p:nvGrpSpPr>
          <p:grpSpPr>
            <a:xfrm>
              <a:off x="4330385" y="2553720"/>
              <a:ext cx="523361" cy="154268"/>
              <a:chOff x="1646541" y="2729378"/>
              <a:chExt cx="807659" cy="238070"/>
            </a:xfrm>
          </p:grpSpPr>
          <p:sp>
            <p:nvSpPr>
              <p:cNvPr id="358" name="梯形 357"/>
              <p:cNvSpPr/>
              <p:nvPr/>
            </p:nvSpPr>
            <p:spPr>
              <a:xfrm rot="10800000">
                <a:off x="1804914" y="2749189"/>
                <a:ext cx="498511" cy="216024"/>
              </a:xfrm>
              <a:prstGeom prst="trapezoid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grpSp>
            <p:nvGrpSpPr>
              <p:cNvPr id="359" name="群組 358"/>
              <p:cNvGrpSpPr>
                <a:grpSpLocks noChangeAspect="1"/>
              </p:cNvGrpSpPr>
              <p:nvPr/>
            </p:nvGrpSpPr>
            <p:grpSpPr>
              <a:xfrm>
                <a:off x="1646541" y="2729378"/>
                <a:ext cx="807659" cy="238070"/>
                <a:chOff x="3512212" y="2084232"/>
                <a:chExt cx="1491820" cy="3989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360" name="群組 359"/>
                <p:cNvGrpSpPr/>
                <p:nvPr/>
              </p:nvGrpSpPr>
              <p:grpSpPr>
                <a:xfrm>
                  <a:off x="3792754" y="2084232"/>
                  <a:ext cx="926771" cy="398972"/>
                  <a:chOff x="4653341" y="1707654"/>
                  <a:chExt cx="926771" cy="398972"/>
                </a:xfrm>
              </p:grpSpPr>
              <p:cxnSp>
                <p:nvCxnSpPr>
                  <p:cNvPr id="376" name="直線接點 375"/>
                  <p:cNvCxnSpPr/>
                  <p:nvPr/>
                </p:nvCxnSpPr>
                <p:spPr>
                  <a:xfrm>
                    <a:off x="4716016" y="1707889"/>
                    <a:ext cx="792088" cy="0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7" name="直線接點 376"/>
                  <p:cNvCxnSpPr/>
                  <p:nvPr/>
                </p:nvCxnSpPr>
                <p:spPr>
                  <a:xfrm>
                    <a:off x="4653341" y="1779662"/>
                    <a:ext cx="72008" cy="288032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8" name="直線接點 377"/>
                  <p:cNvCxnSpPr/>
                  <p:nvPr/>
                </p:nvCxnSpPr>
                <p:spPr>
                  <a:xfrm flipH="1">
                    <a:off x="5508104" y="1779662"/>
                    <a:ext cx="72008" cy="288032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9" name="弧形 378"/>
                  <p:cNvSpPr/>
                  <p:nvPr/>
                </p:nvSpPr>
                <p:spPr>
                  <a:xfrm>
                    <a:off x="5436096" y="1707654"/>
                    <a:ext cx="144016" cy="144016"/>
                  </a:xfrm>
                  <a:prstGeom prst="arc">
                    <a:avLst>
                      <a:gd name="adj1" fmla="val 15220655"/>
                      <a:gd name="adj2" fmla="val 1354779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380" name="弧形 379"/>
                  <p:cNvSpPr/>
                  <p:nvPr/>
                </p:nvSpPr>
                <p:spPr>
                  <a:xfrm flipH="1">
                    <a:off x="4653341" y="1707654"/>
                    <a:ext cx="144016" cy="144016"/>
                  </a:xfrm>
                  <a:prstGeom prst="arc">
                    <a:avLst>
                      <a:gd name="adj1" fmla="val 15617609"/>
                      <a:gd name="adj2" fmla="val 632533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381" name="弧形 380"/>
                  <p:cNvSpPr/>
                  <p:nvPr/>
                </p:nvSpPr>
                <p:spPr>
                  <a:xfrm flipV="1">
                    <a:off x="5371504" y="1962610"/>
                    <a:ext cx="144016" cy="144016"/>
                  </a:xfrm>
                  <a:prstGeom prst="arc">
                    <a:avLst>
                      <a:gd name="adj1" fmla="val 15122460"/>
                      <a:gd name="adj2" fmla="val 113052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382" name="弧形 381"/>
                  <p:cNvSpPr/>
                  <p:nvPr/>
                </p:nvSpPr>
                <p:spPr>
                  <a:xfrm flipH="1" flipV="1">
                    <a:off x="4718763" y="1962610"/>
                    <a:ext cx="144016" cy="144016"/>
                  </a:xfrm>
                  <a:prstGeom prst="arc">
                    <a:avLst>
                      <a:gd name="adj1" fmla="val 16200000"/>
                      <a:gd name="adj2" fmla="val 21549572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cxnSp>
                <p:nvCxnSpPr>
                  <p:cNvPr id="383" name="直線接點 382"/>
                  <p:cNvCxnSpPr/>
                  <p:nvPr/>
                </p:nvCxnSpPr>
                <p:spPr>
                  <a:xfrm>
                    <a:off x="4788024" y="2106626"/>
                    <a:ext cx="658800" cy="0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1" name="橢圓 360"/>
                <p:cNvSpPr/>
                <p:nvPr/>
              </p:nvSpPr>
              <p:spPr>
                <a:xfrm>
                  <a:off x="3938313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62" name="橢圓 361"/>
                <p:cNvSpPr/>
                <p:nvPr/>
              </p:nvSpPr>
              <p:spPr>
                <a:xfrm>
                  <a:off x="4088342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63" name="橢圓 362"/>
                <p:cNvSpPr/>
                <p:nvPr/>
              </p:nvSpPr>
              <p:spPr>
                <a:xfrm>
                  <a:off x="4220833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64" name="橢圓 363"/>
                <p:cNvSpPr/>
                <p:nvPr/>
              </p:nvSpPr>
              <p:spPr>
                <a:xfrm>
                  <a:off x="4355976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65" name="橢圓 364"/>
                <p:cNvSpPr/>
                <p:nvPr/>
              </p:nvSpPr>
              <p:spPr>
                <a:xfrm>
                  <a:off x="4503501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66" name="橢圓 365"/>
                <p:cNvSpPr/>
                <p:nvPr/>
              </p:nvSpPr>
              <p:spPr>
                <a:xfrm>
                  <a:off x="4010321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67" name="橢圓 366"/>
                <p:cNvSpPr/>
                <p:nvPr/>
              </p:nvSpPr>
              <p:spPr>
                <a:xfrm>
                  <a:off x="4160350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68" name="橢圓 367"/>
                <p:cNvSpPr/>
                <p:nvPr/>
              </p:nvSpPr>
              <p:spPr>
                <a:xfrm>
                  <a:off x="4292841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69" name="橢圓 368"/>
                <p:cNvSpPr/>
                <p:nvPr/>
              </p:nvSpPr>
              <p:spPr>
                <a:xfrm>
                  <a:off x="4427984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grpSp>
              <p:nvGrpSpPr>
                <p:cNvPr id="370" name="群組 369"/>
                <p:cNvGrpSpPr/>
                <p:nvPr/>
              </p:nvGrpSpPr>
              <p:grpSpPr>
                <a:xfrm>
                  <a:off x="3512212" y="2208445"/>
                  <a:ext cx="180000" cy="180000"/>
                  <a:chOff x="3498478" y="2208445"/>
                  <a:chExt cx="180000" cy="180000"/>
                </a:xfrm>
              </p:grpSpPr>
              <p:sp>
                <p:nvSpPr>
                  <p:cNvPr id="374" name="六邊形 373"/>
                  <p:cNvSpPr/>
                  <p:nvPr/>
                </p:nvSpPr>
                <p:spPr>
                  <a:xfrm>
                    <a:off x="3498478" y="2208445"/>
                    <a:ext cx="180000" cy="18000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375" name="橢圓 374"/>
                  <p:cNvSpPr/>
                  <p:nvPr/>
                </p:nvSpPr>
                <p:spPr>
                  <a:xfrm>
                    <a:off x="3534478" y="2246256"/>
                    <a:ext cx="108001" cy="965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</p:grpSp>
            <p:grpSp>
              <p:nvGrpSpPr>
                <p:cNvPr id="371" name="群組 370"/>
                <p:cNvGrpSpPr/>
                <p:nvPr/>
              </p:nvGrpSpPr>
              <p:grpSpPr>
                <a:xfrm>
                  <a:off x="4824032" y="2201270"/>
                  <a:ext cx="180000" cy="180000"/>
                  <a:chOff x="3498478" y="2208445"/>
                  <a:chExt cx="180000" cy="180000"/>
                </a:xfrm>
              </p:grpSpPr>
              <p:sp>
                <p:nvSpPr>
                  <p:cNvPr id="372" name="六邊形 371"/>
                  <p:cNvSpPr/>
                  <p:nvPr/>
                </p:nvSpPr>
                <p:spPr>
                  <a:xfrm>
                    <a:off x="3498478" y="2208445"/>
                    <a:ext cx="180000" cy="18000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373" name="橢圓 372"/>
                  <p:cNvSpPr/>
                  <p:nvPr/>
                </p:nvSpPr>
                <p:spPr>
                  <a:xfrm>
                    <a:off x="3534478" y="2246256"/>
                    <a:ext cx="108001" cy="965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</p:grpSp>
          </p:grpSp>
        </p:grpSp>
        <p:grpSp>
          <p:nvGrpSpPr>
            <p:cNvPr id="218" name="群組 217"/>
            <p:cNvGrpSpPr>
              <a:grpSpLocks noChangeAspect="1"/>
            </p:cNvGrpSpPr>
            <p:nvPr/>
          </p:nvGrpSpPr>
          <p:grpSpPr>
            <a:xfrm>
              <a:off x="5179314" y="2572001"/>
              <a:ext cx="128558" cy="128572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6" name="橢圓 355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57" name="橢圓 356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219" name="文字方塊 218"/>
            <p:cNvSpPr txBox="1"/>
            <p:nvPr/>
          </p:nvSpPr>
          <p:spPr>
            <a:xfrm>
              <a:off x="3903612" y="1987832"/>
              <a:ext cx="251271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L+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20" name="文字方塊 219"/>
            <p:cNvSpPr txBox="1"/>
            <p:nvPr/>
          </p:nvSpPr>
          <p:spPr>
            <a:xfrm>
              <a:off x="4046247" y="1992150"/>
              <a:ext cx="234741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L-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21" name="文字方塊 220"/>
            <p:cNvSpPr txBox="1"/>
            <p:nvPr/>
          </p:nvSpPr>
          <p:spPr>
            <a:xfrm>
              <a:off x="4216593" y="1992150"/>
              <a:ext cx="24676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R-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22" name="文字方塊 221"/>
            <p:cNvSpPr txBox="1"/>
            <p:nvPr/>
          </p:nvSpPr>
          <p:spPr>
            <a:xfrm>
              <a:off x="4348223" y="1992150"/>
              <a:ext cx="26329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R+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23" name="文字方塊 222"/>
            <p:cNvSpPr txBox="1"/>
            <p:nvPr/>
          </p:nvSpPr>
          <p:spPr>
            <a:xfrm>
              <a:off x="4071986" y="1890547"/>
              <a:ext cx="34294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AMP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24" name="群組 223"/>
            <p:cNvGrpSpPr/>
            <p:nvPr/>
          </p:nvGrpSpPr>
          <p:grpSpPr>
            <a:xfrm>
              <a:off x="3945062" y="2143388"/>
              <a:ext cx="308538" cy="154268"/>
              <a:chOff x="2875189" y="4610247"/>
              <a:chExt cx="432000" cy="216000"/>
            </a:xfrm>
          </p:grpSpPr>
          <p:sp>
            <p:nvSpPr>
              <p:cNvPr id="351" name="矩形 350"/>
              <p:cNvSpPr/>
              <p:nvPr/>
            </p:nvSpPr>
            <p:spPr>
              <a:xfrm>
                <a:off x="2875189" y="4610247"/>
                <a:ext cx="432000" cy="216000"/>
              </a:xfrm>
              <a:prstGeom prst="rect">
                <a:avLst/>
              </a:prstGeom>
              <a:solidFill>
                <a:srgbClr val="00C0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52" name="圓角矩形 351"/>
              <p:cNvSpPr/>
              <p:nvPr/>
            </p:nvSpPr>
            <p:spPr>
              <a:xfrm>
                <a:off x="2894937" y="4632518"/>
                <a:ext cx="196252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53" name="圓角矩形 352"/>
              <p:cNvSpPr/>
              <p:nvPr/>
            </p:nvSpPr>
            <p:spPr>
              <a:xfrm>
                <a:off x="3091189" y="4632518"/>
                <a:ext cx="198000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54" name="圓角矩形 353"/>
              <p:cNvSpPr/>
              <p:nvPr/>
            </p:nvSpPr>
            <p:spPr>
              <a:xfrm>
                <a:off x="2977598" y="4701238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55" name="圓角矩形 354"/>
              <p:cNvSpPr/>
              <p:nvPr/>
            </p:nvSpPr>
            <p:spPr>
              <a:xfrm>
                <a:off x="3172189" y="4700247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25" name="群組 224"/>
            <p:cNvGrpSpPr/>
            <p:nvPr/>
          </p:nvGrpSpPr>
          <p:grpSpPr>
            <a:xfrm>
              <a:off x="4266316" y="2144095"/>
              <a:ext cx="308538" cy="154268"/>
              <a:chOff x="2875189" y="4610247"/>
              <a:chExt cx="432000" cy="216000"/>
            </a:xfrm>
          </p:grpSpPr>
          <p:sp>
            <p:nvSpPr>
              <p:cNvPr id="346" name="矩形 345"/>
              <p:cNvSpPr/>
              <p:nvPr/>
            </p:nvSpPr>
            <p:spPr>
              <a:xfrm>
                <a:off x="2875189" y="4610247"/>
                <a:ext cx="432000" cy="216000"/>
              </a:xfrm>
              <a:prstGeom prst="rect">
                <a:avLst/>
              </a:prstGeom>
              <a:solidFill>
                <a:srgbClr val="00C0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47" name="圓角矩形 346"/>
              <p:cNvSpPr/>
              <p:nvPr/>
            </p:nvSpPr>
            <p:spPr>
              <a:xfrm>
                <a:off x="2894937" y="4632518"/>
                <a:ext cx="196252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48" name="圓角矩形 347"/>
              <p:cNvSpPr/>
              <p:nvPr/>
            </p:nvSpPr>
            <p:spPr>
              <a:xfrm>
                <a:off x="3091189" y="4632518"/>
                <a:ext cx="198000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49" name="圓角矩形 348"/>
              <p:cNvSpPr/>
              <p:nvPr/>
            </p:nvSpPr>
            <p:spPr>
              <a:xfrm>
                <a:off x="2977598" y="4701238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50" name="圓角矩形 349"/>
              <p:cNvSpPr/>
              <p:nvPr/>
            </p:nvSpPr>
            <p:spPr>
              <a:xfrm>
                <a:off x="3172189" y="4700247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cxnSp>
          <p:nvCxnSpPr>
            <p:cNvPr id="226" name="肘形接點 225"/>
            <p:cNvCxnSpPr/>
            <p:nvPr/>
          </p:nvCxnSpPr>
          <p:spPr>
            <a:xfrm rot="10800000" flipV="1">
              <a:off x="3919339" y="1986266"/>
              <a:ext cx="231403" cy="12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肘形接點 226"/>
            <p:cNvCxnSpPr/>
            <p:nvPr/>
          </p:nvCxnSpPr>
          <p:spPr>
            <a:xfrm rot="10800000" flipH="1" flipV="1">
              <a:off x="4361168" y="1986266"/>
              <a:ext cx="231403" cy="12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群組 227"/>
            <p:cNvGrpSpPr>
              <a:grpSpLocks noChangeAspect="1"/>
            </p:cNvGrpSpPr>
            <p:nvPr/>
          </p:nvGrpSpPr>
          <p:grpSpPr>
            <a:xfrm>
              <a:off x="5179314" y="2240348"/>
              <a:ext cx="128558" cy="128572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44" name="橢圓 343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>
                      <a:shade val="30000"/>
                      <a:satMod val="115000"/>
                    </a:srgbClr>
                  </a:gs>
                  <a:gs pos="50000">
                    <a:srgbClr val="33CC33">
                      <a:shade val="67500"/>
                      <a:satMod val="115000"/>
                    </a:srgbClr>
                  </a:gs>
                  <a:gs pos="100000">
                    <a:srgbClr val="33CC33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45" name="橢圓 344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229" name="橢圓 228"/>
            <p:cNvSpPr/>
            <p:nvPr/>
          </p:nvSpPr>
          <p:spPr>
            <a:xfrm>
              <a:off x="5533257" y="2262586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30" name="橢圓 229"/>
            <p:cNvSpPr/>
            <p:nvPr/>
          </p:nvSpPr>
          <p:spPr>
            <a:xfrm>
              <a:off x="5690148" y="2262586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31" name="橢圓 230"/>
            <p:cNvSpPr/>
            <p:nvPr/>
          </p:nvSpPr>
          <p:spPr>
            <a:xfrm>
              <a:off x="5844451" y="2262586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32" name="橢圓 231"/>
            <p:cNvSpPr/>
            <p:nvPr/>
          </p:nvSpPr>
          <p:spPr>
            <a:xfrm>
              <a:off x="5989760" y="2262854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33" name="文字方塊 232"/>
            <p:cNvSpPr txBox="1"/>
            <p:nvPr/>
          </p:nvSpPr>
          <p:spPr>
            <a:xfrm>
              <a:off x="6720912" y="2504224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34" name="文字方塊 233"/>
            <p:cNvSpPr txBox="1"/>
            <p:nvPr/>
          </p:nvSpPr>
          <p:spPr>
            <a:xfrm>
              <a:off x="6333038" y="2501690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35" name="文字方塊 234"/>
            <p:cNvSpPr txBox="1"/>
            <p:nvPr/>
          </p:nvSpPr>
          <p:spPr>
            <a:xfrm>
              <a:off x="7127077" y="2501690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3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36" name="群組 235"/>
            <p:cNvGrpSpPr>
              <a:grpSpLocks noChangeAspect="1"/>
            </p:cNvGrpSpPr>
            <p:nvPr/>
          </p:nvGrpSpPr>
          <p:grpSpPr>
            <a:xfrm>
              <a:off x="6299994" y="2656589"/>
              <a:ext cx="246128" cy="82404"/>
              <a:chOff x="601381" y="843558"/>
              <a:chExt cx="596421" cy="199684"/>
            </a:xfrm>
          </p:grpSpPr>
          <p:sp>
            <p:nvSpPr>
              <p:cNvPr id="340" name="圓角矩形 339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41" name="梯形 340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42" name="圓角矩形 341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43" name="梯形 342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37" name="群組 236"/>
            <p:cNvGrpSpPr>
              <a:grpSpLocks noChangeAspect="1"/>
            </p:cNvGrpSpPr>
            <p:nvPr/>
          </p:nvGrpSpPr>
          <p:grpSpPr>
            <a:xfrm>
              <a:off x="6684592" y="2656589"/>
              <a:ext cx="246128" cy="82404"/>
              <a:chOff x="601381" y="843558"/>
              <a:chExt cx="596421" cy="199684"/>
            </a:xfrm>
          </p:grpSpPr>
          <p:sp>
            <p:nvSpPr>
              <p:cNvPr id="336" name="圓角矩形 335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37" name="梯形 336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38" name="圓角矩形 337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39" name="梯形 338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38" name="群組 237"/>
            <p:cNvGrpSpPr>
              <a:grpSpLocks noChangeAspect="1"/>
            </p:cNvGrpSpPr>
            <p:nvPr/>
          </p:nvGrpSpPr>
          <p:grpSpPr>
            <a:xfrm>
              <a:off x="7094034" y="2656591"/>
              <a:ext cx="246128" cy="82404"/>
              <a:chOff x="601381" y="843558"/>
              <a:chExt cx="596421" cy="199684"/>
            </a:xfrm>
          </p:grpSpPr>
          <p:sp>
            <p:nvSpPr>
              <p:cNvPr id="332" name="圓角矩形 331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33" name="梯形 332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34" name="圓角矩形 333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35" name="梯形 334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39" name="群組 238"/>
            <p:cNvGrpSpPr>
              <a:grpSpLocks noChangeAspect="1"/>
            </p:cNvGrpSpPr>
            <p:nvPr/>
          </p:nvGrpSpPr>
          <p:grpSpPr>
            <a:xfrm>
              <a:off x="7482373" y="2655149"/>
              <a:ext cx="246128" cy="82404"/>
              <a:chOff x="601381" y="843558"/>
              <a:chExt cx="596421" cy="199684"/>
            </a:xfrm>
          </p:grpSpPr>
          <p:sp>
            <p:nvSpPr>
              <p:cNvPr id="328" name="圓角矩形 327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29" name="梯形 328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30" name="圓角矩形 329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31" name="梯形 330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40" name="群組 239"/>
            <p:cNvGrpSpPr>
              <a:grpSpLocks noChangeAspect="1"/>
            </p:cNvGrpSpPr>
            <p:nvPr/>
          </p:nvGrpSpPr>
          <p:grpSpPr>
            <a:xfrm>
              <a:off x="7866970" y="2655150"/>
              <a:ext cx="246128" cy="82404"/>
              <a:chOff x="601381" y="843558"/>
              <a:chExt cx="596421" cy="199684"/>
            </a:xfrm>
          </p:grpSpPr>
          <p:sp>
            <p:nvSpPr>
              <p:cNvPr id="324" name="圓角矩形 323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25" name="梯形 324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26" name="圓角矩形 325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27" name="梯形 326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41" name="群組 240"/>
            <p:cNvGrpSpPr>
              <a:grpSpLocks noChangeAspect="1"/>
            </p:cNvGrpSpPr>
            <p:nvPr/>
          </p:nvGrpSpPr>
          <p:grpSpPr>
            <a:xfrm>
              <a:off x="8251568" y="2655151"/>
              <a:ext cx="246128" cy="82404"/>
              <a:chOff x="601381" y="843558"/>
              <a:chExt cx="596421" cy="199684"/>
            </a:xfrm>
          </p:grpSpPr>
          <p:sp>
            <p:nvSpPr>
              <p:cNvPr id="320" name="圓角矩形 319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21" name="梯形 320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22" name="圓角矩形 321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23" name="梯形 322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242" name="文字方塊 241"/>
            <p:cNvSpPr txBox="1"/>
            <p:nvPr/>
          </p:nvSpPr>
          <p:spPr>
            <a:xfrm>
              <a:off x="7515416" y="2507411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4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43" name="文字方塊 242"/>
            <p:cNvSpPr txBox="1"/>
            <p:nvPr/>
          </p:nvSpPr>
          <p:spPr>
            <a:xfrm>
              <a:off x="7886040" y="2507411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44" name="文字方塊 243"/>
            <p:cNvSpPr txBox="1"/>
            <p:nvPr/>
          </p:nvSpPr>
          <p:spPr>
            <a:xfrm>
              <a:off x="8275457" y="2511621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45" name="肘形接點 244"/>
            <p:cNvCxnSpPr/>
            <p:nvPr/>
          </p:nvCxnSpPr>
          <p:spPr>
            <a:xfrm rot="5400000" flipH="1" flipV="1">
              <a:off x="6500149" y="2303647"/>
              <a:ext cx="137342" cy="576833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肘形接點 245"/>
            <p:cNvCxnSpPr/>
            <p:nvPr/>
          </p:nvCxnSpPr>
          <p:spPr>
            <a:xfrm rot="16200000" flipV="1">
              <a:off x="7394846" y="2308315"/>
              <a:ext cx="137342" cy="57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文字方塊 246"/>
            <p:cNvSpPr txBox="1"/>
            <p:nvPr/>
          </p:nvSpPr>
          <p:spPr>
            <a:xfrm>
              <a:off x="6771873" y="2432597"/>
              <a:ext cx="472185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HDMI IN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48" name="肘形接點 247"/>
            <p:cNvCxnSpPr/>
            <p:nvPr/>
          </p:nvCxnSpPr>
          <p:spPr>
            <a:xfrm rot="5400000" flipH="1" flipV="1">
              <a:off x="7828579" y="2530455"/>
              <a:ext cx="137342" cy="109873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肘形接點 248"/>
            <p:cNvCxnSpPr/>
            <p:nvPr/>
          </p:nvCxnSpPr>
          <p:spPr>
            <a:xfrm rot="16200000" flipV="1">
              <a:off x="8401563" y="2532960"/>
              <a:ext cx="137342" cy="109873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文字方塊 249"/>
            <p:cNvSpPr txBox="1"/>
            <p:nvPr/>
          </p:nvSpPr>
          <p:spPr>
            <a:xfrm>
              <a:off x="7899183" y="2424677"/>
              <a:ext cx="548828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HDMI OUT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51" name="群組 250"/>
            <p:cNvGrpSpPr/>
            <p:nvPr/>
          </p:nvGrpSpPr>
          <p:grpSpPr>
            <a:xfrm>
              <a:off x="6299994" y="2252136"/>
              <a:ext cx="247213" cy="68670"/>
              <a:chOff x="5688615" y="1321502"/>
              <a:chExt cx="252000" cy="90000"/>
            </a:xfrm>
          </p:grpSpPr>
          <p:sp>
            <p:nvSpPr>
              <p:cNvPr id="318" name="圓角矩形 317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19" name="圓角矩形 318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52" name="群組 251"/>
            <p:cNvGrpSpPr/>
            <p:nvPr/>
          </p:nvGrpSpPr>
          <p:grpSpPr>
            <a:xfrm>
              <a:off x="6687325" y="2251380"/>
              <a:ext cx="247213" cy="68670"/>
              <a:chOff x="5688615" y="1321502"/>
              <a:chExt cx="252000" cy="90000"/>
            </a:xfrm>
          </p:grpSpPr>
          <p:sp>
            <p:nvSpPr>
              <p:cNvPr id="316" name="圓角矩形 315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17" name="圓角矩形 316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53" name="群組 252"/>
            <p:cNvGrpSpPr/>
            <p:nvPr/>
          </p:nvGrpSpPr>
          <p:grpSpPr>
            <a:xfrm>
              <a:off x="7094034" y="2252136"/>
              <a:ext cx="247213" cy="68670"/>
              <a:chOff x="5688615" y="1321502"/>
              <a:chExt cx="252000" cy="90000"/>
            </a:xfrm>
          </p:grpSpPr>
          <p:sp>
            <p:nvSpPr>
              <p:cNvPr id="314" name="圓角矩形 313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15" name="圓角矩形 314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54" name="群組 253"/>
            <p:cNvGrpSpPr/>
            <p:nvPr/>
          </p:nvGrpSpPr>
          <p:grpSpPr>
            <a:xfrm>
              <a:off x="7481286" y="2252136"/>
              <a:ext cx="247213" cy="68670"/>
              <a:chOff x="5688615" y="1321502"/>
              <a:chExt cx="252000" cy="90000"/>
            </a:xfrm>
          </p:grpSpPr>
          <p:sp>
            <p:nvSpPr>
              <p:cNvPr id="312" name="圓角矩形 311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13" name="圓角矩形 312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55" name="群組 254"/>
            <p:cNvGrpSpPr/>
            <p:nvPr/>
          </p:nvGrpSpPr>
          <p:grpSpPr>
            <a:xfrm>
              <a:off x="7865884" y="2244512"/>
              <a:ext cx="247213" cy="68670"/>
              <a:chOff x="5688615" y="1321502"/>
              <a:chExt cx="252000" cy="90000"/>
            </a:xfrm>
          </p:grpSpPr>
          <p:sp>
            <p:nvSpPr>
              <p:cNvPr id="310" name="圓角矩形 309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11" name="圓角矩形 310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cxnSp>
          <p:nvCxnSpPr>
            <p:cNvPr id="256" name="肘形接點 255"/>
            <p:cNvCxnSpPr/>
            <p:nvPr/>
          </p:nvCxnSpPr>
          <p:spPr>
            <a:xfrm rot="5400000" flipH="1" flipV="1">
              <a:off x="6501324" y="1894224"/>
              <a:ext cx="137342" cy="54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肘形接點 256"/>
            <p:cNvCxnSpPr/>
            <p:nvPr/>
          </p:nvCxnSpPr>
          <p:spPr>
            <a:xfrm rot="16200000" flipV="1">
              <a:off x="7407940" y="1912706"/>
              <a:ext cx="137342" cy="504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文字方塊 257"/>
            <p:cNvSpPr txBox="1"/>
            <p:nvPr/>
          </p:nvSpPr>
          <p:spPr>
            <a:xfrm>
              <a:off x="6770075" y="2002259"/>
              <a:ext cx="493224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USB Host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59" name="文字方塊 258"/>
            <p:cNvSpPr txBox="1"/>
            <p:nvPr/>
          </p:nvSpPr>
          <p:spPr>
            <a:xfrm>
              <a:off x="7694437" y="2076908"/>
              <a:ext cx="565359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USB Device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60" name="群組 259"/>
            <p:cNvGrpSpPr>
              <a:grpSpLocks noChangeAspect="1"/>
            </p:cNvGrpSpPr>
            <p:nvPr/>
          </p:nvGrpSpPr>
          <p:grpSpPr>
            <a:xfrm>
              <a:off x="8263210" y="2156770"/>
              <a:ext cx="272634" cy="219746"/>
              <a:chOff x="2528784" y="3075806"/>
              <a:chExt cx="1350171" cy="1088243"/>
            </a:xfrm>
          </p:grpSpPr>
          <p:grpSp>
            <p:nvGrpSpPr>
              <p:cNvPr id="288" name="群組 287"/>
              <p:cNvGrpSpPr/>
              <p:nvPr/>
            </p:nvGrpSpPr>
            <p:grpSpPr>
              <a:xfrm>
                <a:off x="2528784" y="3075806"/>
                <a:ext cx="507457" cy="1088243"/>
                <a:chOff x="2528784" y="3075806"/>
                <a:chExt cx="507457" cy="1088243"/>
              </a:xfrm>
            </p:grpSpPr>
            <p:sp>
              <p:nvSpPr>
                <p:cNvPr id="304" name="矩形 303"/>
                <p:cNvSpPr/>
                <p:nvPr/>
              </p:nvSpPr>
              <p:spPr>
                <a:xfrm>
                  <a:off x="2528784" y="30758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05" name="矩形 304"/>
                <p:cNvSpPr/>
                <p:nvPr/>
              </p:nvSpPr>
              <p:spPr>
                <a:xfrm>
                  <a:off x="2534033" y="3207319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06" name="矩形 305"/>
                <p:cNvSpPr/>
                <p:nvPr/>
              </p:nvSpPr>
              <p:spPr>
                <a:xfrm>
                  <a:off x="2528784" y="3122923"/>
                  <a:ext cx="71999" cy="103997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07" name="矩形 306"/>
                <p:cNvSpPr/>
                <p:nvPr/>
              </p:nvSpPr>
              <p:spPr>
                <a:xfrm>
                  <a:off x="2534033" y="3770290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08" name="矩形 307"/>
                <p:cNvSpPr/>
                <p:nvPr/>
              </p:nvSpPr>
              <p:spPr>
                <a:xfrm>
                  <a:off x="2534033" y="39143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09" name="矩形 308"/>
                <p:cNvSpPr/>
                <p:nvPr/>
              </p:nvSpPr>
              <p:spPr>
                <a:xfrm>
                  <a:off x="2532241" y="4056049"/>
                  <a:ext cx="504000" cy="10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289" name="群組 288"/>
              <p:cNvGrpSpPr/>
              <p:nvPr/>
            </p:nvGrpSpPr>
            <p:grpSpPr>
              <a:xfrm flipH="1">
                <a:off x="3374955" y="3082491"/>
                <a:ext cx="504000" cy="1081558"/>
                <a:chOff x="2528784" y="3075806"/>
                <a:chExt cx="504000" cy="1081558"/>
              </a:xfrm>
            </p:grpSpPr>
            <p:sp>
              <p:nvSpPr>
                <p:cNvPr id="296" name="矩形 295"/>
                <p:cNvSpPr/>
                <p:nvPr/>
              </p:nvSpPr>
              <p:spPr>
                <a:xfrm>
                  <a:off x="2528784" y="30758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97" name="矩形 296"/>
                <p:cNvSpPr/>
                <p:nvPr/>
              </p:nvSpPr>
              <p:spPr>
                <a:xfrm>
                  <a:off x="2534033" y="3207319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98" name="矩形 297"/>
                <p:cNvSpPr/>
                <p:nvPr/>
              </p:nvSpPr>
              <p:spPr>
                <a:xfrm>
                  <a:off x="2528784" y="3116241"/>
                  <a:ext cx="71998" cy="103997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01" name="矩形 300"/>
                <p:cNvSpPr/>
                <p:nvPr/>
              </p:nvSpPr>
              <p:spPr>
                <a:xfrm>
                  <a:off x="2534033" y="3770290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02" name="矩形 301"/>
                <p:cNvSpPr/>
                <p:nvPr/>
              </p:nvSpPr>
              <p:spPr>
                <a:xfrm>
                  <a:off x="2534033" y="39143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03" name="矩形 302"/>
                <p:cNvSpPr/>
                <p:nvPr/>
              </p:nvSpPr>
              <p:spPr>
                <a:xfrm>
                  <a:off x="2528784" y="4049364"/>
                  <a:ext cx="504000" cy="10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sp>
            <p:nvSpPr>
              <p:cNvPr id="290" name="矩形 289"/>
              <p:cNvSpPr/>
              <p:nvPr/>
            </p:nvSpPr>
            <p:spPr>
              <a:xfrm>
                <a:off x="2945069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91" name="矩形 290"/>
              <p:cNvSpPr/>
              <p:nvPr/>
            </p:nvSpPr>
            <p:spPr>
              <a:xfrm>
                <a:off x="3048489" y="3076279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92" name="矩形 291"/>
              <p:cNvSpPr/>
              <p:nvPr/>
            </p:nvSpPr>
            <p:spPr>
              <a:xfrm>
                <a:off x="3139408" y="3076279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93" name="矩形 292"/>
              <p:cNvSpPr/>
              <p:nvPr/>
            </p:nvSpPr>
            <p:spPr>
              <a:xfrm>
                <a:off x="3238373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94" name="矩形 293"/>
              <p:cNvSpPr/>
              <p:nvPr/>
            </p:nvSpPr>
            <p:spPr>
              <a:xfrm>
                <a:off x="3331285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95" name="矩形 294"/>
              <p:cNvSpPr/>
              <p:nvPr/>
            </p:nvSpPr>
            <p:spPr>
              <a:xfrm>
                <a:off x="3422364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261" name="文字方塊 260"/>
            <p:cNvSpPr txBox="1"/>
            <p:nvPr/>
          </p:nvSpPr>
          <p:spPr>
            <a:xfrm>
              <a:off x="8173597" y="1997735"/>
              <a:ext cx="434614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Keypad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62" name="文字方塊 261"/>
            <p:cNvSpPr txBox="1"/>
            <p:nvPr/>
          </p:nvSpPr>
          <p:spPr>
            <a:xfrm>
              <a:off x="5557270" y="2369884"/>
              <a:ext cx="425597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VGA IN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63" name="文字方塊 262"/>
            <p:cNvSpPr txBox="1"/>
            <p:nvPr/>
          </p:nvSpPr>
          <p:spPr>
            <a:xfrm>
              <a:off x="5465919" y="2099048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64" name="文字方塊 263"/>
            <p:cNvSpPr txBox="1"/>
            <p:nvPr/>
          </p:nvSpPr>
          <p:spPr>
            <a:xfrm>
              <a:off x="5630788" y="2099048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65" name="文字方塊 264"/>
            <p:cNvSpPr txBox="1"/>
            <p:nvPr/>
          </p:nvSpPr>
          <p:spPr>
            <a:xfrm>
              <a:off x="5809182" y="2099048"/>
              <a:ext cx="136123" cy="187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3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66" name="文字方塊 265"/>
            <p:cNvSpPr txBox="1"/>
            <p:nvPr/>
          </p:nvSpPr>
          <p:spPr>
            <a:xfrm>
              <a:off x="5924721" y="2096569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4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67" name="文字方塊 266"/>
            <p:cNvSpPr txBox="1"/>
            <p:nvPr/>
          </p:nvSpPr>
          <p:spPr>
            <a:xfrm>
              <a:off x="5005970" y="2409643"/>
              <a:ext cx="478197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Audio IN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68" name="文字方塊 267"/>
            <p:cNvSpPr txBox="1"/>
            <p:nvPr/>
          </p:nvSpPr>
          <p:spPr>
            <a:xfrm>
              <a:off x="4939803" y="2078884"/>
              <a:ext cx="554840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Audio OUT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69" name="文字方塊 268"/>
            <p:cNvSpPr txBox="1"/>
            <p:nvPr/>
          </p:nvSpPr>
          <p:spPr>
            <a:xfrm>
              <a:off x="4373206" y="2379005"/>
              <a:ext cx="41207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RS-232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70" name="文字方塊 269"/>
            <p:cNvSpPr txBox="1"/>
            <p:nvPr/>
          </p:nvSpPr>
          <p:spPr>
            <a:xfrm>
              <a:off x="3647512" y="2458244"/>
              <a:ext cx="388028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Receiver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71" name="文字方塊 270"/>
            <p:cNvSpPr txBox="1"/>
            <p:nvPr/>
          </p:nvSpPr>
          <p:spPr>
            <a:xfrm>
              <a:off x="3900617" y="2462770"/>
              <a:ext cx="467677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Transmitter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72" name="文字方塊 271"/>
            <p:cNvSpPr txBox="1"/>
            <p:nvPr/>
          </p:nvSpPr>
          <p:spPr>
            <a:xfrm>
              <a:off x="3902237" y="2340583"/>
              <a:ext cx="258786" cy="216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00" dirty="0">
                  <a:solidFill>
                    <a:schemeClr val="bg1"/>
                  </a:solidFill>
                </a:rPr>
                <a:t>IR</a:t>
              </a:r>
              <a:endParaRPr lang="zh-TW" altLang="en-US" sz="900" dirty="0">
                <a:solidFill>
                  <a:schemeClr val="bg1"/>
                </a:solidFill>
              </a:endParaRPr>
            </a:p>
          </p:txBody>
        </p:sp>
        <p:cxnSp>
          <p:nvCxnSpPr>
            <p:cNvPr id="273" name="肘形接點 272"/>
            <p:cNvCxnSpPr/>
            <p:nvPr/>
          </p:nvCxnSpPr>
          <p:spPr>
            <a:xfrm rot="10800000" flipV="1">
              <a:off x="3738373" y="2438423"/>
              <a:ext cx="216000" cy="77134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肘形接點 273"/>
            <p:cNvCxnSpPr/>
            <p:nvPr/>
          </p:nvCxnSpPr>
          <p:spPr>
            <a:xfrm rot="10800000" flipH="1" flipV="1">
              <a:off x="4112155" y="2439301"/>
              <a:ext cx="180000" cy="77134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文字方塊 274"/>
            <p:cNvSpPr txBox="1"/>
            <p:nvPr/>
          </p:nvSpPr>
          <p:spPr>
            <a:xfrm>
              <a:off x="3195004" y="2009576"/>
              <a:ext cx="661539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Microphone 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76" name="文字方塊 275"/>
            <p:cNvSpPr txBox="1"/>
            <p:nvPr/>
          </p:nvSpPr>
          <p:spPr>
            <a:xfrm>
              <a:off x="2685042" y="2088896"/>
              <a:ext cx="424095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DC 12V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77" name="文字方塊 276"/>
            <p:cNvSpPr txBox="1"/>
            <p:nvPr/>
          </p:nvSpPr>
          <p:spPr>
            <a:xfrm>
              <a:off x="2555776" y="2477315"/>
              <a:ext cx="333927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Power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78" name="文字方塊 277"/>
            <p:cNvSpPr txBox="1"/>
            <p:nvPr/>
          </p:nvSpPr>
          <p:spPr>
            <a:xfrm>
              <a:off x="2747577" y="2476880"/>
              <a:ext cx="273814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Link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79" name="文字方塊 278"/>
            <p:cNvSpPr txBox="1"/>
            <p:nvPr/>
          </p:nvSpPr>
          <p:spPr>
            <a:xfrm>
              <a:off x="2924650" y="2473336"/>
              <a:ext cx="240752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RX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80" name="文字方塊 279"/>
            <p:cNvSpPr txBox="1"/>
            <p:nvPr/>
          </p:nvSpPr>
          <p:spPr>
            <a:xfrm>
              <a:off x="3081256" y="2478821"/>
              <a:ext cx="236243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TX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81" name="文字方塊 280"/>
            <p:cNvSpPr txBox="1"/>
            <p:nvPr/>
          </p:nvSpPr>
          <p:spPr>
            <a:xfrm>
              <a:off x="3007391" y="2384092"/>
              <a:ext cx="243758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IR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82" name="文字方塊 281"/>
            <p:cNvSpPr txBox="1"/>
            <p:nvPr/>
          </p:nvSpPr>
          <p:spPr>
            <a:xfrm>
              <a:off x="3218959" y="2475283"/>
              <a:ext cx="270808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ACT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83" name="群組 282"/>
            <p:cNvGrpSpPr/>
            <p:nvPr/>
          </p:nvGrpSpPr>
          <p:grpSpPr>
            <a:xfrm>
              <a:off x="3392141" y="2166656"/>
              <a:ext cx="270000" cy="270000"/>
              <a:chOff x="4033640" y="3363838"/>
              <a:chExt cx="324000" cy="324000"/>
            </a:xfrm>
          </p:grpSpPr>
          <p:sp>
            <p:nvSpPr>
              <p:cNvPr id="284" name="橢圓 283"/>
              <p:cNvSpPr/>
              <p:nvPr/>
            </p:nvSpPr>
            <p:spPr>
              <a:xfrm>
                <a:off x="4033640" y="3363838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85" name="群組 284"/>
              <p:cNvGrpSpPr>
                <a:grpSpLocks noChangeAspect="1"/>
              </p:cNvGrpSpPr>
              <p:nvPr/>
            </p:nvGrpSpPr>
            <p:grpSpPr>
              <a:xfrm>
                <a:off x="4041467" y="3386996"/>
                <a:ext cx="305452" cy="277683"/>
                <a:chOff x="971600" y="3003798"/>
                <a:chExt cx="396000" cy="3600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6" name="六邊形 285"/>
                <p:cNvSpPr/>
                <p:nvPr/>
              </p:nvSpPr>
              <p:spPr>
                <a:xfrm>
                  <a:off x="971600" y="3003798"/>
                  <a:ext cx="396000" cy="360000"/>
                </a:xfrm>
                <a:prstGeom prst="hexagon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87" name="橢圓 286"/>
                <p:cNvSpPr/>
                <p:nvPr/>
              </p:nvSpPr>
              <p:spPr>
                <a:xfrm>
                  <a:off x="1025584" y="3039782"/>
                  <a:ext cx="288032" cy="28803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</p:grpSp>
      </p:grpSp>
      <p:sp>
        <p:nvSpPr>
          <p:cNvPr id="4" name="文字方塊 3"/>
          <p:cNvSpPr txBox="1"/>
          <p:nvPr/>
        </p:nvSpPr>
        <p:spPr>
          <a:xfrm>
            <a:off x="179512" y="12347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六、顯示設備控制線路連接</a:t>
            </a:r>
          </a:p>
        </p:txBody>
      </p:sp>
      <p:pic>
        <p:nvPicPr>
          <p:cNvPr id="97" name="圖片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39998"/>
            <a:ext cx="4162065" cy="1764000"/>
          </a:xfrm>
          <a:prstGeom prst="rect">
            <a:avLst/>
          </a:prstGeom>
        </p:spPr>
      </p:pic>
      <p:sp>
        <p:nvSpPr>
          <p:cNvPr id="300" name="文字方塊 299"/>
          <p:cNvSpPr txBox="1"/>
          <p:nvPr/>
        </p:nvSpPr>
        <p:spPr>
          <a:xfrm>
            <a:off x="6401874" y="4507697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投影機</a:t>
            </a:r>
          </a:p>
        </p:txBody>
      </p:sp>
      <p:cxnSp>
        <p:nvCxnSpPr>
          <p:cNvPr id="59" name="肘形接點 58"/>
          <p:cNvCxnSpPr>
            <a:stCxn id="113" idx="2"/>
            <a:endCxn id="198" idx="2"/>
          </p:cNvCxnSpPr>
          <p:nvPr/>
        </p:nvCxnSpPr>
        <p:spPr>
          <a:xfrm rot="16200000" flipH="1">
            <a:off x="3392561" y="2302119"/>
            <a:ext cx="1319692" cy="3499729"/>
          </a:xfrm>
          <a:prstGeom prst="bentConnector3">
            <a:avLst>
              <a:gd name="adj1" fmla="val 117322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313896" y="523256"/>
            <a:ext cx="5262979" cy="874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控制方式分為兩種：① 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RS-232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控制。② 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IR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控制。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依使用者需求選擇其中一種方式控制顯示設備即可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05" name="群組 104"/>
          <p:cNvGrpSpPr>
            <a:grpSpLocks noChangeAspect="1"/>
          </p:cNvGrpSpPr>
          <p:nvPr/>
        </p:nvGrpSpPr>
        <p:grpSpPr>
          <a:xfrm>
            <a:off x="2061907" y="2888138"/>
            <a:ext cx="480714" cy="504000"/>
            <a:chOff x="1691739" y="1779662"/>
            <a:chExt cx="1080061" cy="1132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6" name="圓角矩形 105"/>
            <p:cNvSpPr/>
            <p:nvPr/>
          </p:nvSpPr>
          <p:spPr>
            <a:xfrm>
              <a:off x="1907704" y="1779662"/>
              <a:ext cx="648072" cy="216024"/>
            </a:xfrm>
            <a:prstGeom prst="roundRect">
              <a:avLst>
                <a:gd name="adj" fmla="val 1292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" name="圓角矩形 106"/>
            <p:cNvSpPr/>
            <p:nvPr/>
          </p:nvSpPr>
          <p:spPr>
            <a:xfrm>
              <a:off x="1691739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圓角矩形 107"/>
            <p:cNvSpPr/>
            <p:nvPr/>
          </p:nvSpPr>
          <p:spPr>
            <a:xfrm>
              <a:off x="2555776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9" name="群組 108"/>
            <p:cNvGrpSpPr/>
            <p:nvPr/>
          </p:nvGrpSpPr>
          <p:grpSpPr>
            <a:xfrm>
              <a:off x="1907776" y="2071919"/>
              <a:ext cx="648000" cy="624106"/>
              <a:chOff x="1907776" y="2071919"/>
              <a:chExt cx="648000" cy="624106"/>
            </a:xfr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18" name="梯形 117"/>
              <p:cNvSpPr/>
              <p:nvPr/>
            </p:nvSpPr>
            <p:spPr>
              <a:xfrm rot="10800000">
                <a:off x="1907776" y="2516005"/>
                <a:ext cx="648000" cy="180020"/>
              </a:xfrm>
              <a:prstGeom prst="trapezoid">
                <a:avLst>
                  <a:gd name="adj" fmla="val 497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9" name="圓角矩形 118"/>
              <p:cNvSpPr/>
              <p:nvPr/>
            </p:nvSpPr>
            <p:spPr>
              <a:xfrm>
                <a:off x="1907776" y="2071919"/>
                <a:ext cx="648000" cy="480310"/>
              </a:xfrm>
              <a:prstGeom prst="roundRect">
                <a:avLst>
                  <a:gd name="adj" fmla="val 318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0" name="圓角矩形 109"/>
            <p:cNvSpPr/>
            <p:nvPr/>
          </p:nvSpPr>
          <p:spPr>
            <a:xfrm>
              <a:off x="1691739" y="1999911"/>
              <a:ext cx="1080000" cy="144016"/>
            </a:xfrm>
            <a:prstGeom prst="roundRect">
              <a:avLst>
                <a:gd name="adj" fmla="val 1891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圓角矩形 110"/>
            <p:cNvSpPr/>
            <p:nvPr/>
          </p:nvSpPr>
          <p:spPr>
            <a:xfrm>
              <a:off x="2033776" y="2696026"/>
              <a:ext cx="396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" name="圓角矩形 111"/>
            <p:cNvSpPr/>
            <p:nvPr/>
          </p:nvSpPr>
          <p:spPr>
            <a:xfrm>
              <a:off x="2069739" y="2768034"/>
              <a:ext cx="324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" name="圓角矩形 112"/>
            <p:cNvSpPr/>
            <p:nvPr/>
          </p:nvSpPr>
          <p:spPr>
            <a:xfrm>
              <a:off x="2106396" y="2840042"/>
              <a:ext cx="252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" name="圓角矩形 113"/>
            <p:cNvSpPr/>
            <p:nvPr/>
          </p:nvSpPr>
          <p:spPr>
            <a:xfrm>
              <a:off x="1750166" y="1779662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5" name="圓角矩形 114"/>
            <p:cNvSpPr/>
            <p:nvPr/>
          </p:nvSpPr>
          <p:spPr>
            <a:xfrm>
              <a:off x="2609788" y="1783911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圓角矩形 115"/>
            <p:cNvSpPr/>
            <p:nvPr/>
          </p:nvSpPr>
          <p:spPr>
            <a:xfrm>
              <a:off x="1732158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圓角矩形 116"/>
            <p:cNvSpPr/>
            <p:nvPr/>
          </p:nvSpPr>
          <p:spPr>
            <a:xfrm>
              <a:off x="2591780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0" name="群組 189"/>
          <p:cNvGrpSpPr>
            <a:grpSpLocks noChangeAspect="1"/>
          </p:cNvGrpSpPr>
          <p:nvPr/>
        </p:nvGrpSpPr>
        <p:grpSpPr>
          <a:xfrm>
            <a:off x="5576875" y="4207830"/>
            <a:ext cx="450270" cy="504000"/>
            <a:chOff x="1691739" y="1779662"/>
            <a:chExt cx="1080061" cy="1132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1" name="圓角矩形 190"/>
            <p:cNvSpPr/>
            <p:nvPr/>
          </p:nvSpPr>
          <p:spPr>
            <a:xfrm>
              <a:off x="1907704" y="1779662"/>
              <a:ext cx="648072" cy="216024"/>
            </a:xfrm>
            <a:prstGeom prst="roundRect">
              <a:avLst>
                <a:gd name="adj" fmla="val 1292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2" name="圓角矩形 191"/>
            <p:cNvSpPr/>
            <p:nvPr/>
          </p:nvSpPr>
          <p:spPr>
            <a:xfrm>
              <a:off x="1691739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3" name="圓角矩形 192"/>
            <p:cNvSpPr/>
            <p:nvPr/>
          </p:nvSpPr>
          <p:spPr>
            <a:xfrm>
              <a:off x="2555776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94" name="群組 193"/>
            <p:cNvGrpSpPr/>
            <p:nvPr/>
          </p:nvGrpSpPr>
          <p:grpSpPr>
            <a:xfrm>
              <a:off x="1907776" y="2071919"/>
              <a:ext cx="648000" cy="624106"/>
              <a:chOff x="1907776" y="2071919"/>
              <a:chExt cx="648000" cy="624106"/>
            </a:xfr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03" name="梯形 202"/>
              <p:cNvSpPr/>
              <p:nvPr/>
            </p:nvSpPr>
            <p:spPr>
              <a:xfrm rot="10800000">
                <a:off x="1907776" y="2516005"/>
                <a:ext cx="648000" cy="180020"/>
              </a:xfrm>
              <a:prstGeom prst="trapezoid">
                <a:avLst>
                  <a:gd name="adj" fmla="val 497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4" name="圓角矩形 203"/>
              <p:cNvSpPr/>
              <p:nvPr/>
            </p:nvSpPr>
            <p:spPr>
              <a:xfrm>
                <a:off x="1907776" y="2071919"/>
                <a:ext cx="648000" cy="480310"/>
              </a:xfrm>
              <a:prstGeom prst="roundRect">
                <a:avLst>
                  <a:gd name="adj" fmla="val 318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95" name="圓角矩形 194"/>
            <p:cNvSpPr/>
            <p:nvPr/>
          </p:nvSpPr>
          <p:spPr>
            <a:xfrm>
              <a:off x="1691739" y="1999911"/>
              <a:ext cx="1080000" cy="144016"/>
            </a:xfrm>
            <a:prstGeom prst="roundRect">
              <a:avLst>
                <a:gd name="adj" fmla="val 1891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6" name="圓角矩形 195"/>
            <p:cNvSpPr/>
            <p:nvPr/>
          </p:nvSpPr>
          <p:spPr>
            <a:xfrm>
              <a:off x="2033776" y="2696026"/>
              <a:ext cx="396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7" name="圓角矩形 196"/>
            <p:cNvSpPr/>
            <p:nvPr/>
          </p:nvSpPr>
          <p:spPr>
            <a:xfrm>
              <a:off x="2069739" y="2768034"/>
              <a:ext cx="324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8" name="圓角矩形 197"/>
            <p:cNvSpPr/>
            <p:nvPr/>
          </p:nvSpPr>
          <p:spPr>
            <a:xfrm>
              <a:off x="2106396" y="2840042"/>
              <a:ext cx="252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9" name="圓角矩形 198"/>
            <p:cNvSpPr/>
            <p:nvPr/>
          </p:nvSpPr>
          <p:spPr>
            <a:xfrm>
              <a:off x="1750166" y="1779662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0" name="圓角矩形 199"/>
            <p:cNvSpPr/>
            <p:nvPr/>
          </p:nvSpPr>
          <p:spPr>
            <a:xfrm>
              <a:off x="2609788" y="1783911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1" name="圓角矩形 200"/>
            <p:cNvSpPr/>
            <p:nvPr/>
          </p:nvSpPr>
          <p:spPr>
            <a:xfrm>
              <a:off x="1732158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2" name="圓角矩形 201"/>
            <p:cNvSpPr/>
            <p:nvPr/>
          </p:nvSpPr>
          <p:spPr>
            <a:xfrm>
              <a:off x="2591780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5" name="文字方塊 424"/>
          <p:cNvSpPr txBox="1"/>
          <p:nvPr/>
        </p:nvSpPr>
        <p:spPr>
          <a:xfrm>
            <a:off x="185561" y="3067065"/>
            <a:ext cx="1701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MTC</a:t>
            </a:r>
            <a:r>
              <a:rPr lang="zh-TW" altLang="en-US" sz="1200" dirty="0"/>
              <a:t>多媒體教學控制器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260983" y="1500137"/>
            <a:ext cx="1022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/>
              <a:t>① </a:t>
            </a:r>
            <a:r>
              <a:rPr lang="en-US" altLang="zh-TW" sz="1600" b="1" dirty="0"/>
              <a:t>RS-232</a:t>
            </a:r>
            <a:endParaRPr lang="zh-TW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227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17176" y="1759431"/>
            <a:ext cx="6120680" cy="1080000"/>
            <a:chOff x="2555776" y="1808212"/>
            <a:chExt cx="6120680" cy="1080000"/>
          </a:xfrm>
        </p:grpSpPr>
        <p:sp>
          <p:nvSpPr>
            <p:cNvPr id="5" name="圓角矩形 4"/>
            <p:cNvSpPr/>
            <p:nvPr/>
          </p:nvSpPr>
          <p:spPr>
            <a:xfrm>
              <a:off x="2556456" y="1808212"/>
              <a:ext cx="6120000" cy="1080000"/>
            </a:xfrm>
            <a:prstGeom prst="roundRect">
              <a:avLst>
                <a:gd name="adj" fmla="val 3704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grpSp>
          <p:nvGrpSpPr>
            <p:cNvPr id="6" name="群組 5"/>
            <p:cNvGrpSpPr>
              <a:grpSpLocks noChangeAspect="1"/>
            </p:cNvGrpSpPr>
            <p:nvPr/>
          </p:nvGrpSpPr>
          <p:grpSpPr>
            <a:xfrm>
              <a:off x="5496256" y="2543260"/>
              <a:ext cx="557092" cy="154268"/>
              <a:chOff x="2771800" y="3128331"/>
              <a:chExt cx="966664" cy="3441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0" name="梯形 189"/>
              <p:cNvSpPr/>
              <p:nvPr/>
            </p:nvSpPr>
            <p:spPr>
              <a:xfrm rot="10800000">
                <a:off x="2941960" y="3156399"/>
                <a:ext cx="611860" cy="288032"/>
              </a:xfrm>
              <a:prstGeom prst="trapezoid">
                <a:avLst>
                  <a:gd name="adj" fmla="val 18386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grpSp>
            <p:nvGrpSpPr>
              <p:cNvPr id="191" name="群組 190"/>
              <p:cNvGrpSpPr/>
              <p:nvPr/>
            </p:nvGrpSpPr>
            <p:grpSpPr>
              <a:xfrm>
                <a:off x="2938194" y="3128331"/>
                <a:ext cx="625693" cy="344168"/>
                <a:chOff x="4653341" y="1707654"/>
                <a:chExt cx="926771" cy="398972"/>
              </a:xfrm>
            </p:grpSpPr>
            <p:cxnSp>
              <p:nvCxnSpPr>
                <p:cNvPr id="214" name="直線接點 213"/>
                <p:cNvCxnSpPr/>
                <p:nvPr/>
              </p:nvCxnSpPr>
              <p:spPr>
                <a:xfrm>
                  <a:off x="4716016" y="1707889"/>
                  <a:ext cx="792088" cy="0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直線接點 214"/>
                <p:cNvCxnSpPr/>
                <p:nvPr/>
              </p:nvCxnSpPr>
              <p:spPr>
                <a:xfrm>
                  <a:off x="4653341" y="1779662"/>
                  <a:ext cx="72008" cy="288032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直線接點 215"/>
                <p:cNvCxnSpPr/>
                <p:nvPr/>
              </p:nvCxnSpPr>
              <p:spPr>
                <a:xfrm flipH="1">
                  <a:off x="5508104" y="1779662"/>
                  <a:ext cx="72008" cy="288032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7" name="弧形 216"/>
                <p:cNvSpPr/>
                <p:nvPr/>
              </p:nvSpPr>
              <p:spPr>
                <a:xfrm>
                  <a:off x="5436096" y="1707654"/>
                  <a:ext cx="144016" cy="144016"/>
                </a:xfrm>
                <a:prstGeom prst="arc">
                  <a:avLst>
                    <a:gd name="adj1" fmla="val 15220655"/>
                    <a:gd name="adj2" fmla="val 1354779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18" name="弧形 217"/>
                <p:cNvSpPr/>
                <p:nvPr/>
              </p:nvSpPr>
              <p:spPr>
                <a:xfrm flipH="1">
                  <a:off x="4653341" y="1707654"/>
                  <a:ext cx="144016" cy="144016"/>
                </a:xfrm>
                <a:prstGeom prst="arc">
                  <a:avLst>
                    <a:gd name="adj1" fmla="val 15617609"/>
                    <a:gd name="adj2" fmla="val 632533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19" name="弧形 218"/>
                <p:cNvSpPr/>
                <p:nvPr/>
              </p:nvSpPr>
              <p:spPr>
                <a:xfrm flipV="1">
                  <a:off x="5371504" y="1962610"/>
                  <a:ext cx="144016" cy="144016"/>
                </a:xfrm>
                <a:prstGeom prst="arc">
                  <a:avLst>
                    <a:gd name="adj1" fmla="val 15122460"/>
                    <a:gd name="adj2" fmla="val 113052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20" name="弧形 219"/>
                <p:cNvSpPr/>
                <p:nvPr/>
              </p:nvSpPr>
              <p:spPr>
                <a:xfrm flipH="1" flipV="1">
                  <a:off x="4718762" y="1962610"/>
                  <a:ext cx="144017" cy="144016"/>
                </a:xfrm>
                <a:prstGeom prst="arc">
                  <a:avLst>
                    <a:gd name="adj1" fmla="val 14940386"/>
                    <a:gd name="adj2" fmla="val 21549572"/>
                  </a:avLst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cxnSp>
              <p:nvCxnSpPr>
                <p:cNvPr id="221" name="直線接點 220"/>
                <p:cNvCxnSpPr/>
                <p:nvPr/>
              </p:nvCxnSpPr>
              <p:spPr>
                <a:xfrm>
                  <a:off x="4788024" y="2106626"/>
                  <a:ext cx="658800" cy="0"/>
                </a:xfrm>
                <a:prstGeom prst="line">
                  <a:avLst/>
                </a:prstGeom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群組 191"/>
              <p:cNvGrpSpPr/>
              <p:nvPr/>
            </p:nvGrpSpPr>
            <p:grpSpPr>
              <a:xfrm>
                <a:off x="3632593" y="3257968"/>
                <a:ext cx="105871" cy="105870"/>
                <a:chOff x="3498478" y="2208445"/>
                <a:chExt cx="180000" cy="180000"/>
              </a:xfrm>
            </p:grpSpPr>
            <p:sp>
              <p:nvSpPr>
                <p:cNvPr id="212" name="六邊形 211"/>
                <p:cNvSpPr/>
                <p:nvPr/>
              </p:nvSpPr>
              <p:spPr>
                <a:xfrm>
                  <a:off x="3498478" y="2208445"/>
                  <a:ext cx="180000" cy="180000"/>
                </a:xfrm>
                <a:prstGeom prst="hexago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13" name="橢圓 212"/>
                <p:cNvSpPr/>
                <p:nvPr/>
              </p:nvSpPr>
              <p:spPr>
                <a:xfrm>
                  <a:off x="3542966" y="2246255"/>
                  <a:ext cx="91023" cy="1170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193" name="群組 192"/>
              <p:cNvGrpSpPr/>
              <p:nvPr/>
            </p:nvGrpSpPr>
            <p:grpSpPr>
              <a:xfrm>
                <a:off x="3050013" y="3202538"/>
                <a:ext cx="413020" cy="197592"/>
                <a:chOff x="2223350" y="3003797"/>
                <a:chExt cx="413020" cy="197592"/>
              </a:xfrm>
            </p:grpSpPr>
            <p:sp>
              <p:nvSpPr>
                <p:cNvPr id="197" name="橢圓 196"/>
                <p:cNvSpPr/>
                <p:nvPr/>
              </p:nvSpPr>
              <p:spPr>
                <a:xfrm>
                  <a:off x="2223350" y="3003797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98" name="橢圓 197"/>
                <p:cNvSpPr/>
                <p:nvPr/>
              </p:nvSpPr>
              <p:spPr>
                <a:xfrm>
                  <a:off x="2311592" y="3003797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99" name="橢圓 198"/>
                <p:cNvSpPr/>
                <p:nvPr/>
              </p:nvSpPr>
              <p:spPr>
                <a:xfrm>
                  <a:off x="2389518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0" name="橢圓 199"/>
                <p:cNvSpPr/>
                <p:nvPr/>
              </p:nvSpPr>
              <p:spPr>
                <a:xfrm>
                  <a:off x="2469007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1" name="橢圓 200"/>
                <p:cNvSpPr/>
                <p:nvPr/>
              </p:nvSpPr>
              <p:spPr>
                <a:xfrm>
                  <a:off x="2555776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2" name="橢圓 201"/>
                <p:cNvSpPr/>
                <p:nvPr/>
              </p:nvSpPr>
              <p:spPr>
                <a:xfrm>
                  <a:off x="2265703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3" name="橢圓 202"/>
                <p:cNvSpPr/>
                <p:nvPr/>
              </p:nvSpPr>
              <p:spPr>
                <a:xfrm>
                  <a:off x="2353945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4" name="橢圓 203"/>
                <p:cNvSpPr/>
                <p:nvPr/>
              </p:nvSpPr>
              <p:spPr>
                <a:xfrm>
                  <a:off x="2431872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5" name="橢圓 204"/>
                <p:cNvSpPr/>
                <p:nvPr/>
              </p:nvSpPr>
              <p:spPr>
                <a:xfrm>
                  <a:off x="2511359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6" name="橢圓 205"/>
                <p:cNvSpPr/>
                <p:nvPr/>
              </p:nvSpPr>
              <p:spPr>
                <a:xfrm>
                  <a:off x="2598129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7" name="橢圓 206"/>
                <p:cNvSpPr/>
                <p:nvPr/>
              </p:nvSpPr>
              <p:spPr>
                <a:xfrm>
                  <a:off x="2223350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8" name="橢圓 207"/>
                <p:cNvSpPr/>
                <p:nvPr/>
              </p:nvSpPr>
              <p:spPr>
                <a:xfrm>
                  <a:off x="2311592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09" name="橢圓 208"/>
                <p:cNvSpPr/>
                <p:nvPr/>
              </p:nvSpPr>
              <p:spPr>
                <a:xfrm>
                  <a:off x="2389518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10" name="橢圓 209"/>
                <p:cNvSpPr/>
                <p:nvPr/>
              </p:nvSpPr>
              <p:spPr>
                <a:xfrm>
                  <a:off x="2469006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211" name="橢圓 210"/>
                <p:cNvSpPr/>
                <p:nvPr/>
              </p:nvSpPr>
              <p:spPr>
                <a:xfrm>
                  <a:off x="2555776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194" name="群組 193"/>
              <p:cNvGrpSpPr/>
              <p:nvPr/>
            </p:nvGrpSpPr>
            <p:grpSpPr>
              <a:xfrm>
                <a:off x="2771800" y="3257968"/>
                <a:ext cx="105871" cy="105870"/>
                <a:chOff x="3498478" y="2208445"/>
                <a:chExt cx="180000" cy="180000"/>
              </a:xfrm>
            </p:grpSpPr>
            <p:sp>
              <p:nvSpPr>
                <p:cNvPr id="195" name="六邊形 194"/>
                <p:cNvSpPr/>
                <p:nvPr/>
              </p:nvSpPr>
              <p:spPr>
                <a:xfrm>
                  <a:off x="3498478" y="2208445"/>
                  <a:ext cx="180000" cy="180000"/>
                </a:xfrm>
                <a:prstGeom prst="hexago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96" name="橢圓 195"/>
                <p:cNvSpPr/>
                <p:nvPr/>
              </p:nvSpPr>
              <p:spPr>
                <a:xfrm>
                  <a:off x="3542966" y="2246255"/>
                  <a:ext cx="91023" cy="1170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</p:grpSp>
        <p:grpSp>
          <p:nvGrpSpPr>
            <p:cNvPr id="7" name="群組 6"/>
            <p:cNvGrpSpPr/>
            <p:nvPr/>
          </p:nvGrpSpPr>
          <p:grpSpPr>
            <a:xfrm>
              <a:off x="2819634" y="2242768"/>
              <a:ext cx="154286" cy="179980"/>
              <a:chOff x="1043608" y="3128330"/>
              <a:chExt cx="216024" cy="252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7" name="圓角矩形 186"/>
              <p:cNvSpPr/>
              <p:nvPr/>
            </p:nvSpPr>
            <p:spPr>
              <a:xfrm>
                <a:off x="1043608" y="3128330"/>
                <a:ext cx="216024" cy="252000"/>
              </a:xfrm>
              <a:prstGeom prst="roundRect">
                <a:avLst>
                  <a:gd name="adj" fmla="val 12987"/>
                </a:avLst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88" name="橢圓 187"/>
              <p:cNvSpPr/>
              <p:nvPr/>
            </p:nvSpPr>
            <p:spPr>
              <a:xfrm>
                <a:off x="1079612" y="318596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89" name="橢圓 188"/>
              <p:cNvSpPr/>
              <p:nvPr/>
            </p:nvSpPr>
            <p:spPr>
              <a:xfrm>
                <a:off x="1133620" y="3239968"/>
                <a:ext cx="36000" cy="36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8" name="橢圓 7"/>
            <p:cNvSpPr/>
            <p:nvPr/>
          </p:nvSpPr>
          <p:spPr>
            <a:xfrm>
              <a:off x="2685042" y="2600604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9" name="橢圓 8"/>
            <p:cNvSpPr/>
            <p:nvPr/>
          </p:nvSpPr>
          <p:spPr>
            <a:xfrm>
              <a:off x="2845359" y="2611082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10" name="橢圓 9"/>
            <p:cNvSpPr/>
            <p:nvPr/>
          </p:nvSpPr>
          <p:spPr>
            <a:xfrm>
              <a:off x="3003829" y="2611082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11" name="橢圓 10"/>
            <p:cNvSpPr/>
            <p:nvPr/>
          </p:nvSpPr>
          <p:spPr>
            <a:xfrm>
              <a:off x="3160720" y="2611082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12" name="橢圓 11"/>
            <p:cNvSpPr/>
            <p:nvPr/>
          </p:nvSpPr>
          <p:spPr>
            <a:xfrm>
              <a:off x="3315024" y="2611082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grpSp>
          <p:nvGrpSpPr>
            <p:cNvPr id="13" name="群組 12"/>
            <p:cNvGrpSpPr>
              <a:grpSpLocks noChangeAspect="1"/>
            </p:cNvGrpSpPr>
            <p:nvPr/>
          </p:nvGrpSpPr>
          <p:grpSpPr>
            <a:xfrm>
              <a:off x="3533599" y="2583003"/>
              <a:ext cx="128543" cy="128558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5" name="橢圓 184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86" name="橢圓 185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4" name="群組 13"/>
            <p:cNvGrpSpPr>
              <a:grpSpLocks noChangeAspect="1"/>
            </p:cNvGrpSpPr>
            <p:nvPr/>
          </p:nvGrpSpPr>
          <p:grpSpPr>
            <a:xfrm>
              <a:off x="3803474" y="2583003"/>
              <a:ext cx="128543" cy="128558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3" name="橢圓 182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84" name="橢圓 183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5" name="群組 14"/>
            <p:cNvGrpSpPr>
              <a:grpSpLocks noChangeAspect="1"/>
            </p:cNvGrpSpPr>
            <p:nvPr/>
          </p:nvGrpSpPr>
          <p:grpSpPr>
            <a:xfrm>
              <a:off x="4047884" y="2583003"/>
              <a:ext cx="128543" cy="128558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1" name="橢圓 180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82" name="橢圓 181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16" name="群組 15"/>
            <p:cNvGrpSpPr>
              <a:grpSpLocks noChangeAspect="1"/>
            </p:cNvGrpSpPr>
            <p:nvPr/>
          </p:nvGrpSpPr>
          <p:grpSpPr>
            <a:xfrm>
              <a:off x="4330385" y="2553720"/>
              <a:ext cx="523361" cy="154268"/>
              <a:chOff x="1646541" y="2729378"/>
              <a:chExt cx="807659" cy="238070"/>
            </a:xfrm>
          </p:grpSpPr>
          <p:sp>
            <p:nvSpPr>
              <p:cNvPr id="155" name="梯形 154"/>
              <p:cNvSpPr/>
              <p:nvPr/>
            </p:nvSpPr>
            <p:spPr>
              <a:xfrm rot="10800000">
                <a:off x="1804914" y="2749189"/>
                <a:ext cx="498511" cy="216024"/>
              </a:xfrm>
              <a:prstGeom prst="trapezoid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grpSp>
            <p:nvGrpSpPr>
              <p:cNvPr id="156" name="群組 155"/>
              <p:cNvGrpSpPr>
                <a:grpSpLocks noChangeAspect="1"/>
              </p:cNvGrpSpPr>
              <p:nvPr/>
            </p:nvGrpSpPr>
            <p:grpSpPr>
              <a:xfrm>
                <a:off x="1646541" y="2729378"/>
                <a:ext cx="807659" cy="238070"/>
                <a:chOff x="3512212" y="2084232"/>
                <a:chExt cx="1491820" cy="3989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57" name="群組 156"/>
                <p:cNvGrpSpPr/>
                <p:nvPr/>
              </p:nvGrpSpPr>
              <p:grpSpPr>
                <a:xfrm>
                  <a:off x="3792754" y="2084232"/>
                  <a:ext cx="926771" cy="398972"/>
                  <a:chOff x="4653341" y="1707654"/>
                  <a:chExt cx="926771" cy="398972"/>
                </a:xfrm>
              </p:grpSpPr>
              <p:cxnSp>
                <p:nvCxnSpPr>
                  <p:cNvPr id="173" name="直線接點 172"/>
                  <p:cNvCxnSpPr/>
                  <p:nvPr/>
                </p:nvCxnSpPr>
                <p:spPr>
                  <a:xfrm>
                    <a:off x="4716016" y="1707889"/>
                    <a:ext cx="792088" cy="0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直線接點 173"/>
                  <p:cNvCxnSpPr/>
                  <p:nvPr/>
                </p:nvCxnSpPr>
                <p:spPr>
                  <a:xfrm>
                    <a:off x="4653341" y="1779662"/>
                    <a:ext cx="72008" cy="288032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直線接點 174"/>
                  <p:cNvCxnSpPr/>
                  <p:nvPr/>
                </p:nvCxnSpPr>
                <p:spPr>
                  <a:xfrm flipH="1">
                    <a:off x="5508104" y="1779662"/>
                    <a:ext cx="72008" cy="288032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6" name="弧形 175"/>
                  <p:cNvSpPr/>
                  <p:nvPr/>
                </p:nvSpPr>
                <p:spPr>
                  <a:xfrm>
                    <a:off x="5436096" y="1707654"/>
                    <a:ext cx="144016" cy="144016"/>
                  </a:xfrm>
                  <a:prstGeom prst="arc">
                    <a:avLst>
                      <a:gd name="adj1" fmla="val 15220655"/>
                      <a:gd name="adj2" fmla="val 1354779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177" name="弧形 176"/>
                  <p:cNvSpPr/>
                  <p:nvPr/>
                </p:nvSpPr>
                <p:spPr>
                  <a:xfrm flipH="1">
                    <a:off x="4653341" y="1707654"/>
                    <a:ext cx="144016" cy="144016"/>
                  </a:xfrm>
                  <a:prstGeom prst="arc">
                    <a:avLst>
                      <a:gd name="adj1" fmla="val 15617609"/>
                      <a:gd name="adj2" fmla="val 632533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178" name="弧形 177"/>
                  <p:cNvSpPr/>
                  <p:nvPr/>
                </p:nvSpPr>
                <p:spPr>
                  <a:xfrm flipV="1">
                    <a:off x="5371504" y="1962610"/>
                    <a:ext cx="144016" cy="144016"/>
                  </a:xfrm>
                  <a:prstGeom prst="arc">
                    <a:avLst>
                      <a:gd name="adj1" fmla="val 15122460"/>
                      <a:gd name="adj2" fmla="val 113052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179" name="弧形 178"/>
                  <p:cNvSpPr/>
                  <p:nvPr/>
                </p:nvSpPr>
                <p:spPr>
                  <a:xfrm flipH="1" flipV="1">
                    <a:off x="4718763" y="1962610"/>
                    <a:ext cx="144016" cy="144016"/>
                  </a:xfrm>
                  <a:prstGeom prst="arc">
                    <a:avLst>
                      <a:gd name="adj1" fmla="val 16200000"/>
                      <a:gd name="adj2" fmla="val 21549572"/>
                    </a:avLst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cxnSp>
                <p:nvCxnSpPr>
                  <p:cNvPr id="180" name="直線接點 179"/>
                  <p:cNvCxnSpPr/>
                  <p:nvPr/>
                </p:nvCxnSpPr>
                <p:spPr>
                  <a:xfrm>
                    <a:off x="4788024" y="2106626"/>
                    <a:ext cx="658800" cy="0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橢圓 157"/>
                <p:cNvSpPr/>
                <p:nvPr/>
              </p:nvSpPr>
              <p:spPr>
                <a:xfrm>
                  <a:off x="3938313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59" name="橢圓 158"/>
                <p:cNvSpPr/>
                <p:nvPr/>
              </p:nvSpPr>
              <p:spPr>
                <a:xfrm>
                  <a:off x="4088342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60" name="橢圓 159"/>
                <p:cNvSpPr/>
                <p:nvPr/>
              </p:nvSpPr>
              <p:spPr>
                <a:xfrm>
                  <a:off x="4220833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61" name="橢圓 160"/>
                <p:cNvSpPr/>
                <p:nvPr/>
              </p:nvSpPr>
              <p:spPr>
                <a:xfrm>
                  <a:off x="4355976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62" name="橢圓 161"/>
                <p:cNvSpPr/>
                <p:nvPr/>
              </p:nvSpPr>
              <p:spPr>
                <a:xfrm>
                  <a:off x="4503501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63" name="橢圓 162"/>
                <p:cNvSpPr/>
                <p:nvPr/>
              </p:nvSpPr>
              <p:spPr>
                <a:xfrm>
                  <a:off x="4010321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64" name="橢圓 163"/>
                <p:cNvSpPr/>
                <p:nvPr/>
              </p:nvSpPr>
              <p:spPr>
                <a:xfrm>
                  <a:off x="4160350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65" name="橢圓 164"/>
                <p:cNvSpPr/>
                <p:nvPr/>
              </p:nvSpPr>
              <p:spPr>
                <a:xfrm>
                  <a:off x="4292841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66" name="橢圓 165"/>
                <p:cNvSpPr/>
                <p:nvPr/>
              </p:nvSpPr>
              <p:spPr>
                <a:xfrm>
                  <a:off x="4427984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grpSp>
              <p:nvGrpSpPr>
                <p:cNvPr id="167" name="群組 166"/>
                <p:cNvGrpSpPr/>
                <p:nvPr/>
              </p:nvGrpSpPr>
              <p:grpSpPr>
                <a:xfrm>
                  <a:off x="3512212" y="2208445"/>
                  <a:ext cx="180000" cy="180000"/>
                  <a:chOff x="3498478" y="2208445"/>
                  <a:chExt cx="180000" cy="180000"/>
                </a:xfrm>
              </p:grpSpPr>
              <p:sp>
                <p:nvSpPr>
                  <p:cNvPr id="171" name="六邊形 170"/>
                  <p:cNvSpPr/>
                  <p:nvPr/>
                </p:nvSpPr>
                <p:spPr>
                  <a:xfrm>
                    <a:off x="3498478" y="2208445"/>
                    <a:ext cx="180000" cy="18000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172" name="橢圓 171"/>
                  <p:cNvSpPr/>
                  <p:nvPr/>
                </p:nvSpPr>
                <p:spPr>
                  <a:xfrm>
                    <a:off x="3534478" y="2246256"/>
                    <a:ext cx="108001" cy="965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</p:grpSp>
            <p:grpSp>
              <p:nvGrpSpPr>
                <p:cNvPr id="168" name="群組 167"/>
                <p:cNvGrpSpPr/>
                <p:nvPr/>
              </p:nvGrpSpPr>
              <p:grpSpPr>
                <a:xfrm>
                  <a:off x="4824032" y="2201270"/>
                  <a:ext cx="180000" cy="180000"/>
                  <a:chOff x="3498478" y="2208445"/>
                  <a:chExt cx="180000" cy="180000"/>
                </a:xfrm>
              </p:grpSpPr>
              <p:sp>
                <p:nvSpPr>
                  <p:cNvPr id="169" name="六邊形 168"/>
                  <p:cNvSpPr/>
                  <p:nvPr/>
                </p:nvSpPr>
                <p:spPr>
                  <a:xfrm>
                    <a:off x="3498478" y="2208445"/>
                    <a:ext cx="180000" cy="18000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170" name="橢圓 169"/>
                  <p:cNvSpPr/>
                  <p:nvPr/>
                </p:nvSpPr>
                <p:spPr>
                  <a:xfrm>
                    <a:off x="3534478" y="2246256"/>
                    <a:ext cx="108001" cy="965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</p:grpSp>
          </p:grpSp>
        </p:grpSp>
        <p:grpSp>
          <p:nvGrpSpPr>
            <p:cNvPr id="17" name="群組 16"/>
            <p:cNvGrpSpPr>
              <a:grpSpLocks noChangeAspect="1"/>
            </p:cNvGrpSpPr>
            <p:nvPr/>
          </p:nvGrpSpPr>
          <p:grpSpPr>
            <a:xfrm>
              <a:off x="5179314" y="2572001"/>
              <a:ext cx="128558" cy="128572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橢圓 152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shade val="30000"/>
                      <a:satMod val="11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65000"/>
                      <a:lumOff val="3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54" name="橢圓 153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18" name="文字方塊 17"/>
            <p:cNvSpPr txBox="1"/>
            <p:nvPr/>
          </p:nvSpPr>
          <p:spPr>
            <a:xfrm>
              <a:off x="3903612" y="1987832"/>
              <a:ext cx="251271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L+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4046247" y="1992150"/>
              <a:ext cx="234741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L-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4216593" y="1992150"/>
              <a:ext cx="24676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R-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4348223" y="1992150"/>
              <a:ext cx="26329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R+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071986" y="1890547"/>
              <a:ext cx="34294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AMP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3" name="群組 22"/>
            <p:cNvGrpSpPr/>
            <p:nvPr/>
          </p:nvGrpSpPr>
          <p:grpSpPr>
            <a:xfrm>
              <a:off x="3945062" y="2143388"/>
              <a:ext cx="308538" cy="154268"/>
              <a:chOff x="2875189" y="4610247"/>
              <a:chExt cx="432000" cy="216000"/>
            </a:xfrm>
          </p:grpSpPr>
          <p:sp>
            <p:nvSpPr>
              <p:cNvPr id="148" name="矩形 147"/>
              <p:cNvSpPr/>
              <p:nvPr/>
            </p:nvSpPr>
            <p:spPr>
              <a:xfrm>
                <a:off x="2875189" y="4610247"/>
                <a:ext cx="432000" cy="216000"/>
              </a:xfrm>
              <a:prstGeom prst="rect">
                <a:avLst/>
              </a:prstGeom>
              <a:solidFill>
                <a:srgbClr val="00C0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49" name="圓角矩形 148"/>
              <p:cNvSpPr/>
              <p:nvPr/>
            </p:nvSpPr>
            <p:spPr>
              <a:xfrm>
                <a:off x="2894937" y="4632518"/>
                <a:ext cx="196252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50" name="圓角矩形 149"/>
              <p:cNvSpPr/>
              <p:nvPr/>
            </p:nvSpPr>
            <p:spPr>
              <a:xfrm>
                <a:off x="3091189" y="4632518"/>
                <a:ext cx="198000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51" name="圓角矩形 150"/>
              <p:cNvSpPr/>
              <p:nvPr/>
            </p:nvSpPr>
            <p:spPr>
              <a:xfrm>
                <a:off x="2977598" y="4701238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52" name="圓角矩形 151"/>
              <p:cNvSpPr/>
              <p:nvPr/>
            </p:nvSpPr>
            <p:spPr>
              <a:xfrm>
                <a:off x="3172189" y="4700247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4266316" y="2144095"/>
              <a:ext cx="308538" cy="154268"/>
              <a:chOff x="2875189" y="4610247"/>
              <a:chExt cx="432000" cy="216000"/>
            </a:xfrm>
          </p:grpSpPr>
          <p:sp>
            <p:nvSpPr>
              <p:cNvPr id="143" name="矩形 142"/>
              <p:cNvSpPr/>
              <p:nvPr/>
            </p:nvSpPr>
            <p:spPr>
              <a:xfrm>
                <a:off x="2875189" y="4610247"/>
                <a:ext cx="432000" cy="216000"/>
              </a:xfrm>
              <a:prstGeom prst="rect">
                <a:avLst/>
              </a:prstGeom>
              <a:solidFill>
                <a:srgbClr val="00C0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44" name="圓角矩形 143"/>
              <p:cNvSpPr/>
              <p:nvPr/>
            </p:nvSpPr>
            <p:spPr>
              <a:xfrm>
                <a:off x="2894937" y="4632518"/>
                <a:ext cx="196252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45" name="圓角矩形 144"/>
              <p:cNvSpPr/>
              <p:nvPr/>
            </p:nvSpPr>
            <p:spPr>
              <a:xfrm>
                <a:off x="3091189" y="4632518"/>
                <a:ext cx="198000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46" name="圓角矩形 145"/>
              <p:cNvSpPr/>
              <p:nvPr/>
            </p:nvSpPr>
            <p:spPr>
              <a:xfrm>
                <a:off x="2977598" y="4701238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47" name="圓角矩形 146"/>
              <p:cNvSpPr/>
              <p:nvPr/>
            </p:nvSpPr>
            <p:spPr>
              <a:xfrm>
                <a:off x="3172189" y="4700247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cxnSp>
          <p:nvCxnSpPr>
            <p:cNvPr id="25" name="肘形接點 24"/>
            <p:cNvCxnSpPr/>
            <p:nvPr/>
          </p:nvCxnSpPr>
          <p:spPr>
            <a:xfrm rot="10800000" flipV="1">
              <a:off x="3919339" y="1986266"/>
              <a:ext cx="231403" cy="12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肘形接點 25"/>
            <p:cNvCxnSpPr/>
            <p:nvPr/>
          </p:nvCxnSpPr>
          <p:spPr>
            <a:xfrm rot="10800000" flipH="1" flipV="1">
              <a:off x="4361168" y="1986266"/>
              <a:ext cx="231403" cy="12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群組 26"/>
            <p:cNvGrpSpPr>
              <a:grpSpLocks noChangeAspect="1"/>
            </p:cNvGrpSpPr>
            <p:nvPr/>
          </p:nvGrpSpPr>
          <p:grpSpPr>
            <a:xfrm>
              <a:off x="5179314" y="2240348"/>
              <a:ext cx="128558" cy="128572"/>
              <a:chOff x="1420290" y="2931790"/>
              <a:chExt cx="288000" cy="2880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橢圓 140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>
                      <a:shade val="30000"/>
                      <a:satMod val="115000"/>
                    </a:srgbClr>
                  </a:gs>
                  <a:gs pos="50000">
                    <a:srgbClr val="33CC33">
                      <a:shade val="67500"/>
                      <a:satMod val="115000"/>
                    </a:srgbClr>
                  </a:gs>
                  <a:gs pos="100000">
                    <a:srgbClr val="33CC33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42" name="橢圓 141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28" name="橢圓 27"/>
            <p:cNvSpPr/>
            <p:nvPr/>
          </p:nvSpPr>
          <p:spPr>
            <a:xfrm>
              <a:off x="5533257" y="2262586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9" name="橢圓 28"/>
            <p:cNvSpPr/>
            <p:nvPr/>
          </p:nvSpPr>
          <p:spPr>
            <a:xfrm>
              <a:off x="5690148" y="2262586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30" name="橢圓 29"/>
            <p:cNvSpPr/>
            <p:nvPr/>
          </p:nvSpPr>
          <p:spPr>
            <a:xfrm>
              <a:off x="5844451" y="2262586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31" name="橢圓 30"/>
            <p:cNvSpPr/>
            <p:nvPr/>
          </p:nvSpPr>
          <p:spPr>
            <a:xfrm>
              <a:off x="5989760" y="2262854"/>
              <a:ext cx="102846" cy="10284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6720912" y="2504224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333038" y="2501690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7127077" y="2501690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3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5" name="群組 34"/>
            <p:cNvGrpSpPr>
              <a:grpSpLocks noChangeAspect="1"/>
            </p:cNvGrpSpPr>
            <p:nvPr/>
          </p:nvGrpSpPr>
          <p:grpSpPr>
            <a:xfrm>
              <a:off x="6299994" y="2656589"/>
              <a:ext cx="246128" cy="82404"/>
              <a:chOff x="601381" y="843558"/>
              <a:chExt cx="596421" cy="199684"/>
            </a:xfrm>
          </p:grpSpPr>
          <p:sp>
            <p:nvSpPr>
              <p:cNvPr id="137" name="圓角矩形 136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38" name="梯形 137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39" name="圓角矩形 138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40" name="梯形 139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36" name="群組 35"/>
            <p:cNvGrpSpPr>
              <a:grpSpLocks noChangeAspect="1"/>
            </p:cNvGrpSpPr>
            <p:nvPr/>
          </p:nvGrpSpPr>
          <p:grpSpPr>
            <a:xfrm>
              <a:off x="6684592" y="2656589"/>
              <a:ext cx="246128" cy="82404"/>
              <a:chOff x="601381" y="843558"/>
              <a:chExt cx="596421" cy="199684"/>
            </a:xfrm>
          </p:grpSpPr>
          <p:sp>
            <p:nvSpPr>
              <p:cNvPr id="133" name="圓角矩形 132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34" name="梯形 133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35" name="圓角矩形 134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36" name="梯形 135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37" name="群組 36"/>
            <p:cNvGrpSpPr>
              <a:grpSpLocks noChangeAspect="1"/>
            </p:cNvGrpSpPr>
            <p:nvPr/>
          </p:nvGrpSpPr>
          <p:grpSpPr>
            <a:xfrm>
              <a:off x="7094034" y="2656591"/>
              <a:ext cx="246128" cy="82404"/>
              <a:chOff x="601381" y="843558"/>
              <a:chExt cx="596421" cy="199684"/>
            </a:xfrm>
          </p:grpSpPr>
          <p:sp>
            <p:nvSpPr>
              <p:cNvPr id="129" name="圓角矩形 128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30" name="梯形 129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31" name="圓角矩形 130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32" name="梯形 131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38" name="群組 37"/>
            <p:cNvGrpSpPr>
              <a:grpSpLocks noChangeAspect="1"/>
            </p:cNvGrpSpPr>
            <p:nvPr/>
          </p:nvGrpSpPr>
          <p:grpSpPr>
            <a:xfrm>
              <a:off x="7482373" y="2655149"/>
              <a:ext cx="246128" cy="82404"/>
              <a:chOff x="601381" y="843558"/>
              <a:chExt cx="596421" cy="199684"/>
            </a:xfrm>
          </p:grpSpPr>
          <p:sp>
            <p:nvSpPr>
              <p:cNvPr id="125" name="圓角矩形 124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26" name="梯形 125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27" name="圓角矩形 126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28" name="梯形 127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39" name="群組 38"/>
            <p:cNvGrpSpPr>
              <a:grpSpLocks noChangeAspect="1"/>
            </p:cNvGrpSpPr>
            <p:nvPr/>
          </p:nvGrpSpPr>
          <p:grpSpPr>
            <a:xfrm>
              <a:off x="7866970" y="2655150"/>
              <a:ext cx="246128" cy="82404"/>
              <a:chOff x="601381" y="843558"/>
              <a:chExt cx="596421" cy="199684"/>
            </a:xfrm>
          </p:grpSpPr>
          <p:sp>
            <p:nvSpPr>
              <p:cNvPr id="121" name="圓角矩形 120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22" name="梯形 121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23" name="圓角矩形 122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24" name="梯形 123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40" name="群組 39"/>
            <p:cNvGrpSpPr>
              <a:grpSpLocks noChangeAspect="1"/>
            </p:cNvGrpSpPr>
            <p:nvPr/>
          </p:nvGrpSpPr>
          <p:grpSpPr>
            <a:xfrm>
              <a:off x="8251568" y="2655151"/>
              <a:ext cx="246128" cy="82404"/>
              <a:chOff x="601381" y="843558"/>
              <a:chExt cx="596421" cy="199684"/>
            </a:xfrm>
          </p:grpSpPr>
          <p:sp>
            <p:nvSpPr>
              <p:cNvPr id="117" name="圓角矩形 116"/>
              <p:cNvSpPr/>
              <p:nvPr/>
            </p:nvSpPr>
            <p:spPr>
              <a:xfrm>
                <a:off x="601381" y="843558"/>
                <a:ext cx="596421" cy="127684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8" name="梯形 117"/>
              <p:cNvSpPr/>
              <p:nvPr/>
            </p:nvSpPr>
            <p:spPr>
              <a:xfrm rot="10800000">
                <a:off x="647591" y="971242"/>
                <a:ext cx="504000" cy="72000"/>
              </a:xfrm>
              <a:prstGeom prst="trapezoid">
                <a:avLst>
                  <a:gd name="adj" fmla="val 77917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9" name="圓角矩形 118"/>
              <p:cNvSpPr/>
              <p:nvPr/>
            </p:nvSpPr>
            <p:spPr>
              <a:xfrm>
                <a:off x="719589" y="902431"/>
                <a:ext cx="360000" cy="36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20" name="梯形 119"/>
              <p:cNvSpPr/>
              <p:nvPr/>
            </p:nvSpPr>
            <p:spPr>
              <a:xfrm rot="10800000">
                <a:off x="629591" y="943169"/>
                <a:ext cx="540000" cy="90000"/>
              </a:xfrm>
              <a:prstGeom prst="trapezoid">
                <a:avLst>
                  <a:gd name="adj" fmla="val 8320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41" name="文字方塊 40"/>
            <p:cNvSpPr txBox="1"/>
            <p:nvPr/>
          </p:nvSpPr>
          <p:spPr>
            <a:xfrm>
              <a:off x="7515416" y="2507411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4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7886040" y="2507411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8275457" y="2511621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肘形接點 43"/>
            <p:cNvCxnSpPr/>
            <p:nvPr/>
          </p:nvCxnSpPr>
          <p:spPr>
            <a:xfrm rot="5400000" flipH="1" flipV="1">
              <a:off x="6500149" y="2303647"/>
              <a:ext cx="137342" cy="576833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肘形接點 44"/>
            <p:cNvCxnSpPr/>
            <p:nvPr/>
          </p:nvCxnSpPr>
          <p:spPr>
            <a:xfrm rot="16200000" flipV="1">
              <a:off x="7394846" y="2308315"/>
              <a:ext cx="137342" cy="57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字方塊 45"/>
            <p:cNvSpPr txBox="1"/>
            <p:nvPr/>
          </p:nvSpPr>
          <p:spPr>
            <a:xfrm>
              <a:off x="6771873" y="2432597"/>
              <a:ext cx="472185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HDMI IN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肘形接點 46"/>
            <p:cNvCxnSpPr/>
            <p:nvPr/>
          </p:nvCxnSpPr>
          <p:spPr>
            <a:xfrm rot="5400000" flipH="1" flipV="1">
              <a:off x="7828579" y="2530455"/>
              <a:ext cx="137342" cy="109873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肘形接點 47"/>
            <p:cNvCxnSpPr/>
            <p:nvPr/>
          </p:nvCxnSpPr>
          <p:spPr>
            <a:xfrm rot="16200000" flipV="1">
              <a:off x="8401563" y="2532960"/>
              <a:ext cx="137342" cy="109873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字方塊 48"/>
            <p:cNvSpPr txBox="1"/>
            <p:nvPr/>
          </p:nvSpPr>
          <p:spPr>
            <a:xfrm>
              <a:off x="7899183" y="2424677"/>
              <a:ext cx="548828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HDMI OUT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0" name="群組 49"/>
            <p:cNvGrpSpPr/>
            <p:nvPr/>
          </p:nvGrpSpPr>
          <p:grpSpPr>
            <a:xfrm>
              <a:off x="6299994" y="2252136"/>
              <a:ext cx="247213" cy="68670"/>
              <a:chOff x="5688615" y="1321502"/>
              <a:chExt cx="252000" cy="90000"/>
            </a:xfrm>
          </p:grpSpPr>
          <p:sp>
            <p:nvSpPr>
              <p:cNvPr id="115" name="圓角矩形 114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6" name="圓角矩形 115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>
              <a:off x="6687325" y="2251380"/>
              <a:ext cx="247213" cy="68670"/>
              <a:chOff x="5688615" y="1321502"/>
              <a:chExt cx="252000" cy="90000"/>
            </a:xfrm>
          </p:grpSpPr>
          <p:sp>
            <p:nvSpPr>
              <p:cNvPr id="113" name="圓角矩形 112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4" name="圓角矩形 113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52" name="群組 51"/>
            <p:cNvGrpSpPr/>
            <p:nvPr/>
          </p:nvGrpSpPr>
          <p:grpSpPr>
            <a:xfrm>
              <a:off x="7094034" y="2252136"/>
              <a:ext cx="247213" cy="68670"/>
              <a:chOff x="5688615" y="1321502"/>
              <a:chExt cx="252000" cy="90000"/>
            </a:xfrm>
          </p:grpSpPr>
          <p:sp>
            <p:nvSpPr>
              <p:cNvPr id="111" name="圓角矩形 110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2" name="圓角矩形 111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53" name="群組 52"/>
            <p:cNvGrpSpPr/>
            <p:nvPr/>
          </p:nvGrpSpPr>
          <p:grpSpPr>
            <a:xfrm>
              <a:off x="7481286" y="2252136"/>
              <a:ext cx="247213" cy="68670"/>
              <a:chOff x="5688615" y="1321502"/>
              <a:chExt cx="252000" cy="90000"/>
            </a:xfrm>
          </p:grpSpPr>
          <p:sp>
            <p:nvSpPr>
              <p:cNvPr id="109" name="圓角矩形 108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10" name="圓角矩形 109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>
              <a:off x="7865884" y="2244512"/>
              <a:ext cx="247213" cy="68670"/>
              <a:chOff x="5688615" y="1321502"/>
              <a:chExt cx="252000" cy="90000"/>
            </a:xfrm>
          </p:grpSpPr>
          <p:sp>
            <p:nvSpPr>
              <p:cNvPr id="107" name="圓角矩形 106"/>
              <p:cNvSpPr/>
              <p:nvPr/>
            </p:nvSpPr>
            <p:spPr>
              <a:xfrm>
                <a:off x="5688615" y="1321502"/>
                <a:ext cx="252000" cy="90000"/>
              </a:xfrm>
              <a:prstGeom prst="roundRect">
                <a:avLst>
                  <a:gd name="adj" fmla="val 7847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08" name="圓角矩形 107"/>
              <p:cNvSpPr/>
              <p:nvPr/>
            </p:nvSpPr>
            <p:spPr>
              <a:xfrm>
                <a:off x="5717261" y="1346775"/>
                <a:ext cx="194708" cy="1947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cxnSp>
          <p:nvCxnSpPr>
            <p:cNvPr id="55" name="肘形接點 54"/>
            <p:cNvCxnSpPr/>
            <p:nvPr/>
          </p:nvCxnSpPr>
          <p:spPr>
            <a:xfrm rot="5400000" flipH="1" flipV="1">
              <a:off x="6501324" y="1894224"/>
              <a:ext cx="137342" cy="540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肘形接點 55"/>
            <p:cNvCxnSpPr/>
            <p:nvPr/>
          </p:nvCxnSpPr>
          <p:spPr>
            <a:xfrm rot="16200000" flipV="1">
              <a:off x="7407940" y="1912706"/>
              <a:ext cx="137342" cy="504000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字方塊 56"/>
            <p:cNvSpPr txBox="1"/>
            <p:nvPr/>
          </p:nvSpPr>
          <p:spPr>
            <a:xfrm>
              <a:off x="6770075" y="2002259"/>
              <a:ext cx="493224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USB Host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文字方塊 57"/>
            <p:cNvSpPr txBox="1"/>
            <p:nvPr/>
          </p:nvSpPr>
          <p:spPr>
            <a:xfrm>
              <a:off x="7694437" y="2076908"/>
              <a:ext cx="565359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USB Device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9" name="群組 58"/>
            <p:cNvGrpSpPr>
              <a:grpSpLocks noChangeAspect="1"/>
            </p:cNvGrpSpPr>
            <p:nvPr/>
          </p:nvGrpSpPr>
          <p:grpSpPr>
            <a:xfrm>
              <a:off x="8263210" y="2156770"/>
              <a:ext cx="272634" cy="219746"/>
              <a:chOff x="2528784" y="3075806"/>
              <a:chExt cx="1350171" cy="1088243"/>
            </a:xfrm>
          </p:grpSpPr>
          <p:grpSp>
            <p:nvGrpSpPr>
              <p:cNvPr id="87" name="群組 86"/>
              <p:cNvGrpSpPr/>
              <p:nvPr/>
            </p:nvGrpSpPr>
            <p:grpSpPr>
              <a:xfrm>
                <a:off x="2528784" y="3075806"/>
                <a:ext cx="507457" cy="1088243"/>
                <a:chOff x="2528784" y="3075806"/>
                <a:chExt cx="507457" cy="1088243"/>
              </a:xfrm>
            </p:grpSpPr>
            <p:sp>
              <p:nvSpPr>
                <p:cNvPr id="101" name="矩形 100"/>
                <p:cNvSpPr/>
                <p:nvPr/>
              </p:nvSpPr>
              <p:spPr>
                <a:xfrm>
                  <a:off x="2528784" y="30758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2534033" y="3207319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03" name="矩形 102"/>
                <p:cNvSpPr/>
                <p:nvPr/>
              </p:nvSpPr>
              <p:spPr>
                <a:xfrm>
                  <a:off x="2528784" y="3122923"/>
                  <a:ext cx="71999" cy="103997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04" name="矩形 103"/>
                <p:cNvSpPr/>
                <p:nvPr/>
              </p:nvSpPr>
              <p:spPr>
                <a:xfrm>
                  <a:off x="2534033" y="3770290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05" name="矩形 104"/>
                <p:cNvSpPr/>
                <p:nvPr/>
              </p:nvSpPr>
              <p:spPr>
                <a:xfrm>
                  <a:off x="2534033" y="39143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06" name="矩形 105"/>
                <p:cNvSpPr/>
                <p:nvPr/>
              </p:nvSpPr>
              <p:spPr>
                <a:xfrm>
                  <a:off x="2532241" y="4056049"/>
                  <a:ext cx="504000" cy="10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88" name="群組 87"/>
              <p:cNvGrpSpPr/>
              <p:nvPr/>
            </p:nvGrpSpPr>
            <p:grpSpPr>
              <a:xfrm flipH="1">
                <a:off x="3374955" y="3082491"/>
                <a:ext cx="504000" cy="1081558"/>
                <a:chOff x="2528784" y="3075806"/>
                <a:chExt cx="504000" cy="1081558"/>
              </a:xfrm>
            </p:grpSpPr>
            <p:sp>
              <p:nvSpPr>
                <p:cNvPr id="95" name="矩形 94"/>
                <p:cNvSpPr/>
                <p:nvPr/>
              </p:nvSpPr>
              <p:spPr>
                <a:xfrm>
                  <a:off x="2528784" y="30758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96" name="矩形 95"/>
                <p:cNvSpPr/>
                <p:nvPr/>
              </p:nvSpPr>
              <p:spPr>
                <a:xfrm>
                  <a:off x="2534033" y="3207319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2528784" y="3116241"/>
                  <a:ext cx="71998" cy="103997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2534033" y="3770290"/>
                  <a:ext cx="144000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2534033" y="3914306"/>
                  <a:ext cx="332806" cy="14401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100" name="矩形 99"/>
                <p:cNvSpPr/>
                <p:nvPr/>
              </p:nvSpPr>
              <p:spPr>
                <a:xfrm>
                  <a:off x="2528784" y="4049364"/>
                  <a:ext cx="504000" cy="10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sp>
            <p:nvSpPr>
              <p:cNvPr id="89" name="矩形 88"/>
              <p:cNvSpPr/>
              <p:nvPr/>
            </p:nvSpPr>
            <p:spPr>
              <a:xfrm>
                <a:off x="2945069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90" name="矩形 89"/>
              <p:cNvSpPr/>
              <p:nvPr/>
            </p:nvSpPr>
            <p:spPr>
              <a:xfrm>
                <a:off x="3048489" y="3076279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3139408" y="3076279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92" name="矩形 91"/>
              <p:cNvSpPr/>
              <p:nvPr/>
            </p:nvSpPr>
            <p:spPr>
              <a:xfrm>
                <a:off x="3238373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3331285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94" name="矩形 93"/>
              <p:cNvSpPr/>
              <p:nvPr/>
            </p:nvSpPr>
            <p:spPr>
              <a:xfrm>
                <a:off x="3422364" y="3075806"/>
                <a:ext cx="45719" cy="144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60" name="文字方塊 59"/>
            <p:cNvSpPr txBox="1"/>
            <p:nvPr/>
          </p:nvSpPr>
          <p:spPr>
            <a:xfrm>
              <a:off x="8173597" y="1997735"/>
              <a:ext cx="434614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Keypad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文字方塊 60"/>
            <p:cNvSpPr txBox="1"/>
            <p:nvPr/>
          </p:nvSpPr>
          <p:spPr>
            <a:xfrm>
              <a:off x="5557270" y="2369884"/>
              <a:ext cx="425597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VGA IN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5465919" y="2099048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5630788" y="2099048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5809182" y="2099048"/>
              <a:ext cx="136123" cy="187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3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文字方塊 64"/>
            <p:cNvSpPr txBox="1"/>
            <p:nvPr/>
          </p:nvSpPr>
          <p:spPr>
            <a:xfrm>
              <a:off x="5924721" y="2096569"/>
              <a:ext cx="21520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4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5005970" y="2409643"/>
              <a:ext cx="478197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Audio IN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文字方塊 66"/>
            <p:cNvSpPr txBox="1"/>
            <p:nvPr/>
          </p:nvSpPr>
          <p:spPr>
            <a:xfrm>
              <a:off x="4939803" y="2078884"/>
              <a:ext cx="554840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Audio OUT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4373206" y="2379005"/>
              <a:ext cx="412073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RS-232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3647512" y="2458244"/>
              <a:ext cx="388028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Receiver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3900617" y="2462770"/>
              <a:ext cx="467677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Transmitter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3902237" y="2340583"/>
              <a:ext cx="258786" cy="216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00" dirty="0">
                  <a:solidFill>
                    <a:schemeClr val="bg1"/>
                  </a:solidFill>
                </a:rPr>
                <a:t>IR</a:t>
              </a:r>
              <a:endParaRPr lang="zh-TW" altLang="en-US" sz="900" dirty="0">
                <a:solidFill>
                  <a:schemeClr val="bg1"/>
                </a:solidFill>
              </a:endParaRPr>
            </a:p>
          </p:txBody>
        </p:sp>
        <p:cxnSp>
          <p:nvCxnSpPr>
            <p:cNvPr id="72" name="肘形接點 71"/>
            <p:cNvCxnSpPr/>
            <p:nvPr/>
          </p:nvCxnSpPr>
          <p:spPr>
            <a:xfrm rot="10800000" flipV="1">
              <a:off x="3738373" y="2438423"/>
              <a:ext cx="216000" cy="77134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肘形接點 72"/>
            <p:cNvCxnSpPr/>
            <p:nvPr/>
          </p:nvCxnSpPr>
          <p:spPr>
            <a:xfrm rot="10800000" flipH="1" flipV="1">
              <a:off x="4112155" y="2439301"/>
              <a:ext cx="180000" cy="77134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文字方塊 73"/>
            <p:cNvSpPr txBox="1"/>
            <p:nvPr/>
          </p:nvSpPr>
          <p:spPr>
            <a:xfrm>
              <a:off x="3195004" y="2009576"/>
              <a:ext cx="661539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Microphone 1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文字方塊 74"/>
            <p:cNvSpPr txBox="1"/>
            <p:nvPr/>
          </p:nvSpPr>
          <p:spPr>
            <a:xfrm>
              <a:off x="2685042" y="2088896"/>
              <a:ext cx="424095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DC 12V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76" name="文字方塊 75"/>
            <p:cNvSpPr txBox="1"/>
            <p:nvPr/>
          </p:nvSpPr>
          <p:spPr>
            <a:xfrm>
              <a:off x="2555776" y="2477315"/>
              <a:ext cx="333927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Power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77" name="文字方塊 76"/>
            <p:cNvSpPr txBox="1"/>
            <p:nvPr/>
          </p:nvSpPr>
          <p:spPr>
            <a:xfrm>
              <a:off x="2747577" y="2476880"/>
              <a:ext cx="273814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Link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文字方塊 77"/>
            <p:cNvSpPr txBox="1"/>
            <p:nvPr/>
          </p:nvSpPr>
          <p:spPr>
            <a:xfrm>
              <a:off x="2924650" y="2473336"/>
              <a:ext cx="240752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RX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文字方塊 78"/>
            <p:cNvSpPr txBox="1"/>
            <p:nvPr/>
          </p:nvSpPr>
          <p:spPr>
            <a:xfrm>
              <a:off x="3081256" y="2478821"/>
              <a:ext cx="236243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TX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文字方塊 79"/>
            <p:cNvSpPr txBox="1"/>
            <p:nvPr/>
          </p:nvSpPr>
          <p:spPr>
            <a:xfrm>
              <a:off x="3007391" y="2384092"/>
              <a:ext cx="243758" cy="18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700" b="1" dirty="0">
                  <a:solidFill>
                    <a:schemeClr val="bg1"/>
                  </a:solidFill>
                </a:rPr>
                <a:t>IR</a:t>
              </a:r>
              <a:endParaRPr lang="zh-TW" alt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文字方塊 80"/>
            <p:cNvSpPr txBox="1"/>
            <p:nvPr/>
          </p:nvSpPr>
          <p:spPr>
            <a:xfrm>
              <a:off x="3218959" y="2475283"/>
              <a:ext cx="270808" cy="15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500" b="1" dirty="0">
                  <a:solidFill>
                    <a:schemeClr val="bg1"/>
                  </a:solidFill>
                </a:rPr>
                <a:t>ACT</a:t>
              </a:r>
              <a:endParaRPr lang="zh-TW" altLang="en-US" sz="500" b="1" dirty="0">
                <a:solidFill>
                  <a:schemeClr val="bg1"/>
                </a:solidFill>
              </a:endParaRPr>
            </a:p>
          </p:txBody>
        </p:sp>
        <p:grpSp>
          <p:nvGrpSpPr>
            <p:cNvPr id="82" name="群組 81"/>
            <p:cNvGrpSpPr/>
            <p:nvPr/>
          </p:nvGrpSpPr>
          <p:grpSpPr>
            <a:xfrm>
              <a:off x="3392141" y="2166656"/>
              <a:ext cx="270000" cy="270000"/>
              <a:chOff x="4033640" y="3363838"/>
              <a:chExt cx="324000" cy="324000"/>
            </a:xfrm>
          </p:grpSpPr>
          <p:sp>
            <p:nvSpPr>
              <p:cNvPr id="83" name="橢圓 82"/>
              <p:cNvSpPr/>
              <p:nvPr/>
            </p:nvSpPr>
            <p:spPr>
              <a:xfrm>
                <a:off x="4033640" y="3363838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84" name="群組 83"/>
              <p:cNvGrpSpPr>
                <a:grpSpLocks noChangeAspect="1"/>
              </p:cNvGrpSpPr>
              <p:nvPr/>
            </p:nvGrpSpPr>
            <p:grpSpPr>
              <a:xfrm>
                <a:off x="4041467" y="3386996"/>
                <a:ext cx="305452" cy="277683"/>
                <a:chOff x="971600" y="3003798"/>
                <a:chExt cx="396000" cy="3600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5" name="六邊形 84"/>
                <p:cNvSpPr/>
                <p:nvPr/>
              </p:nvSpPr>
              <p:spPr>
                <a:xfrm>
                  <a:off x="971600" y="3003798"/>
                  <a:ext cx="396000" cy="360000"/>
                </a:xfrm>
                <a:prstGeom prst="hexagon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86" name="橢圓 85"/>
                <p:cNvSpPr/>
                <p:nvPr/>
              </p:nvSpPr>
              <p:spPr>
                <a:xfrm>
                  <a:off x="1025584" y="3039782"/>
                  <a:ext cx="288032" cy="28803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</p:grpSp>
      </p:grpSp>
      <p:sp>
        <p:nvSpPr>
          <p:cNvPr id="222" name="文字方塊 221"/>
          <p:cNvSpPr txBox="1"/>
          <p:nvPr/>
        </p:nvSpPr>
        <p:spPr>
          <a:xfrm>
            <a:off x="339119" y="100567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/>
              <a:t>② </a:t>
            </a:r>
            <a:r>
              <a:rPr lang="en-US" altLang="zh-TW" sz="1400" b="1" dirty="0"/>
              <a:t>IR</a:t>
            </a:r>
            <a:endParaRPr lang="zh-TW" altLang="en-US" sz="14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13" y="2335311"/>
            <a:ext cx="3044751" cy="3044751"/>
          </a:xfrm>
          <a:prstGeom prst="rect">
            <a:avLst/>
          </a:prstGeom>
        </p:spPr>
      </p:pic>
      <p:sp>
        <p:nvSpPr>
          <p:cNvPr id="223" name="文字方塊 222"/>
          <p:cNvSpPr txBox="1"/>
          <p:nvPr/>
        </p:nvSpPr>
        <p:spPr>
          <a:xfrm>
            <a:off x="6801277" y="453791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投影機</a:t>
            </a:r>
          </a:p>
        </p:txBody>
      </p:sp>
      <p:grpSp>
        <p:nvGrpSpPr>
          <p:cNvPr id="224" name="群組 223"/>
          <p:cNvGrpSpPr>
            <a:grpSpLocks noChangeAspect="1"/>
          </p:cNvGrpSpPr>
          <p:nvPr/>
        </p:nvGrpSpPr>
        <p:grpSpPr>
          <a:xfrm>
            <a:off x="1890627" y="2691198"/>
            <a:ext cx="165854" cy="1116000"/>
            <a:chOff x="1939629" y="1563638"/>
            <a:chExt cx="295254" cy="19867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5" name="一般五邊形 224"/>
            <p:cNvSpPr/>
            <p:nvPr/>
          </p:nvSpPr>
          <p:spPr>
            <a:xfrm>
              <a:off x="1979712" y="1563638"/>
              <a:ext cx="216024" cy="360040"/>
            </a:xfrm>
            <a:prstGeom prst="pentag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6" name="圓角矩形 225"/>
            <p:cNvSpPr/>
            <p:nvPr/>
          </p:nvSpPr>
          <p:spPr>
            <a:xfrm>
              <a:off x="1997724" y="1923678"/>
              <a:ext cx="180000" cy="612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7" name="矩形 226"/>
            <p:cNvSpPr/>
            <p:nvPr/>
          </p:nvSpPr>
          <p:spPr>
            <a:xfrm>
              <a:off x="1997724" y="1959913"/>
              <a:ext cx="180000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8" name="矩形 227"/>
            <p:cNvSpPr/>
            <p:nvPr/>
          </p:nvSpPr>
          <p:spPr>
            <a:xfrm>
              <a:off x="1997690" y="2190709"/>
              <a:ext cx="180000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9" name="梯形 228"/>
            <p:cNvSpPr/>
            <p:nvPr/>
          </p:nvSpPr>
          <p:spPr>
            <a:xfrm rot="10800000">
              <a:off x="1943708" y="2520089"/>
              <a:ext cx="288032" cy="216024"/>
            </a:xfrm>
            <a:prstGeom prst="trapezoid">
              <a:avLst>
                <a:gd name="adj" fmla="val 1027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0" name="六邊形 229"/>
            <p:cNvSpPr/>
            <p:nvPr/>
          </p:nvSpPr>
          <p:spPr>
            <a:xfrm>
              <a:off x="1939629" y="2736114"/>
              <a:ext cx="295254" cy="365552"/>
            </a:xfrm>
            <a:prstGeom prst="hexagon">
              <a:avLst>
                <a:gd name="adj" fmla="val 9057"/>
                <a:gd name="vf" fmla="val 11547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1" name="矩形 230"/>
            <p:cNvSpPr/>
            <p:nvPr/>
          </p:nvSpPr>
          <p:spPr>
            <a:xfrm>
              <a:off x="1967124" y="3101666"/>
              <a:ext cx="241200" cy="360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2" name="圓角矩形 231"/>
            <p:cNvSpPr/>
            <p:nvPr/>
          </p:nvSpPr>
          <p:spPr>
            <a:xfrm>
              <a:off x="1979712" y="3432152"/>
              <a:ext cx="216024" cy="5910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3" name="圓角矩形 232"/>
            <p:cNvSpPr/>
            <p:nvPr/>
          </p:nvSpPr>
          <p:spPr>
            <a:xfrm>
              <a:off x="2015256" y="3461706"/>
              <a:ext cx="144000" cy="5910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4" name="圓角矩形 233"/>
            <p:cNvSpPr/>
            <p:nvPr/>
          </p:nvSpPr>
          <p:spPr>
            <a:xfrm>
              <a:off x="2051256" y="3491260"/>
              <a:ext cx="72000" cy="5910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5" name="群組 234"/>
          <p:cNvGrpSpPr>
            <a:grpSpLocks noChangeAspect="1"/>
          </p:cNvGrpSpPr>
          <p:nvPr/>
        </p:nvGrpSpPr>
        <p:grpSpPr>
          <a:xfrm>
            <a:off x="6537856" y="3675187"/>
            <a:ext cx="278158" cy="504000"/>
            <a:chOff x="4211960" y="1743658"/>
            <a:chExt cx="684000" cy="12393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6" name="梯形 235"/>
            <p:cNvSpPr/>
            <p:nvPr/>
          </p:nvSpPr>
          <p:spPr>
            <a:xfrm rot="10800000">
              <a:off x="4337936" y="2288806"/>
              <a:ext cx="432048" cy="694220"/>
            </a:xfrm>
            <a:prstGeom prst="trapezoid">
              <a:avLst>
                <a:gd name="adj" fmla="val 117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7" name="橢圓 236"/>
            <p:cNvSpPr/>
            <p:nvPr/>
          </p:nvSpPr>
          <p:spPr>
            <a:xfrm>
              <a:off x="4211960" y="1743658"/>
              <a:ext cx="684000" cy="6840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40" name="肘形接點 239"/>
          <p:cNvCxnSpPr>
            <a:stCxn id="234" idx="2"/>
            <a:endCxn id="236" idx="0"/>
          </p:cNvCxnSpPr>
          <p:nvPr/>
        </p:nvCxnSpPr>
        <p:spPr>
          <a:xfrm rot="16200000" flipH="1">
            <a:off x="4139251" y="1641502"/>
            <a:ext cx="371989" cy="4703380"/>
          </a:xfrm>
          <a:prstGeom prst="bentConnector3">
            <a:avLst>
              <a:gd name="adj1" fmla="val 20483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2" name="文字方塊 241"/>
          <p:cNvSpPr txBox="1"/>
          <p:nvPr/>
        </p:nvSpPr>
        <p:spPr>
          <a:xfrm>
            <a:off x="390247" y="1316888"/>
            <a:ext cx="5971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IR</a:t>
            </a:r>
            <a:r>
              <a:rPr lang="zh-TW" altLang="en-US" sz="1200" dirty="0"/>
              <a:t>控制線連接</a:t>
            </a:r>
            <a:r>
              <a:rPr lang="zh-TW" altLang="en-US" sz="1200" dirty="0">
                <a:latin typeface="新細明體"/>
                <a:ea typeface="新細明體"/>
              </a:rPr>
              <a:t>，必須使用</a:t>
            </a:r>
            <a:r>
              <a:rPr lang="en-US" altLang="zh-TW" sz="1200" dirty="0">
                <a:latin typeface="新細明體"/>
                <a:ea typeface="新細明體"/>
              </a:rPr>
              <a:t>IR</a:t>
            </a:r>
            <a:r>
              <a:rPr lang="zh-TW" altLang="en-US" sz="1200" dirty="0">
                <a:latin typeface="新細明體"/>
                <a:ea typeface="新細明體"/>
              </a:rPr>
              <a:t>發射線材，將</a:t>
            </a:r>
            <a:r>
              <a:rPr lang="en-US" altLang="zh-TW" sz="1200" dirty="0">
                <a:latin typeface="新細明體"/>
                <a:ea typeface="新細明體"/>
              </a:rPr>
              <a:t>IR</a:t>
            </a:r>
            <a:r>
              <a:rPr lang="zh-TW" altLang="en-US" sz="1200" dirty="0">
                <a:latin typeface="新細明體"/>
                <a:ea typeface="新細明體"/>
              </a:rPr>
              <a:t>發射線接頭黏貼在顯示設備的</a:t>
            </a:r>
            <a:r>
              <a:rPr lang="en-US" altLang="zh-TW" sz="1200" dirty="0">
                <a:latin typeface="新細明體"/>
                <a:ea typeface="新細明體"/>
              </a:rPr>
              <a:t>IR</a:t>
            </a:r>
            <a:r>
              <a:rPr lang="zh-TW" altLang="en-US" sz="1200" dirty="0">
                <a:latin typeface="新細明體"/>
                <a:ea typeface="新細明體"/>
              </a:rPr>
              <a:t>接收區塊。</a:t>
            </a:r>
            <a:endParaRPr lang="zh-TW" altLang="en-US" sz="1200" dirty="0"/>
          </a:p>
        </p:txBody>
      </p:sp>
      <p:sp>
        <p:nvSpPr>
          <p:cNvPr id="243" name="文字方塊 242"/>
          <p:cNvSpPr txBox="1"/>
          <p:nvPr/>
        </p:nvSpPr>
        <p:spPr>
          <a:xfrm>
            <a:off x="274380" y="2829555"/>
            <a:ext cx="1701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MTC</a:t>
            </a:r>
            <a:r>
              <a:rPr lang="zh-TW" altLang="en-US" sz="1200" dirty="0"/>
              <a:t>多媒體教學控制器</a:t>
            </a:r>
          </a:p>
        </p:txBody>
      </p:sp>
      <p:sp>
        <p:nvSpPr>
          <p:cNvPr id="245" name="橢圓 244"/>
          <p:cNvSpPr/>
          <p:nvPr/>
        </p:nvSpPr>
        <p:spPr>
          <a:xfrm>
            <a:off x="6300192" y="3471934"/>
            <a:ext cx="756000" cy="756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5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群組 228"/>
          <p:cNvGrpSpPr/>
          <p:nvPr/>
        </p:nvGrpSpPr>
        <p:grpSpPr>
          <a:xfrm>
            <a:off x="4249670" y="1132377"/>
            <a:ext cx="1571798" cy="3183934"/>
            <a:chOff x="2874378" y="754007"/>
            <a:chExt cx="1571798" cy="3183934"/>
          </a:xfrm>
        </p:grpSpPr>
        <p:sp>
          <p:nvSpPr>
            <p:cNvPr id="230" name="圓角矩形 229"/>
            <p:cNvSpPr/>
            <p:nvPr/>
          </p:nvSpPr>
          <p:spPr>
            <a:xfrm>
              <a:off x="2874378" y="754007"/>
              <a:ext cx="1571798" cy="3183934"/>
            </a:xfrm>
            <a:prstGeom prst="roundRect">
              <a:avLst>
                <a:gd name="adj" fmla="val 355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1" name="矩形 230"/>
            <p:cNvSpPr/>
            <p:nvPr/>
          </p:nvSpPr>
          <p:spPr>
            <a:xfrm>
              <a:off x="2947691" y="1799442"/>
              <a:ext cx="649283" cy="12763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2" name="矩形 231"/>
            <p:cNvSpPr/>
            <p:nvPr/>
          </p:nvSpPr>
          <p:spPr>
            <a:xfrm>
              <a:off x="2947691" y="3075806"/>
              <a:ext cx="1420306" cy="7505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3" name="矩形 232"/>
            <p:cNvSpPr/>
            <p:nvPr/>
          </p:nvSpPr>
          <p:spPr>
            <a:xfrm>
              <a:off x="2970032" y="3147814"/>
              <a:ext cx="828000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4" name="矩形 233"/>
            <p:cNvSpPr/>
            <p:nvPr/>
          </p:nvSpPr>
          <p:spPr>
            <a:xfrm>
              <a:off x="2970032" y="3312204"/>
              <a:ext cx="828000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5" name="矩形 234"/>
            <p:cNvSpPr/>
            <p:nvPr/>
          </p:nvSpPr>
          <p:spPr>
            <a:xfrm>
              <a:off x="2970032" y="3478982"/>
              <a:ext cx="828000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6" name="矩形 235"/>
            <p:cNvSpPr/>
            <p:nvPr/>
          </p:nvSpPr>
          <p:spPr>
            <a:xfrm>
              <a:off x="2970032" y="3642639"/>
              <a:ext cx="828000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7" name="矩形 236"/>
            <p:cNvSpPr/>
            <p:nvPr/>
          </p:nvSpPr>
          <p:spPr>
            <a:xfrm>
              <a:off x="2947691" y="843558"/>
              <a:ext cx="1423190" cy="9361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8" name="矩形 237"/>
            <p:cNvSpPr/>
            <p:nvPr/>
          </p:nvSpPr>
          <p:spPr>
            <a:xfrm>
              <a:off x="3614881" y="1779662"/>
              <a:ext cx="756000" cy="12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9" name="群組 238"/>
            <p:cNvGrpSpPr>
              <a:grpSpLocks noChangeAspect="1"/>
            </p:cNvGrpSpPr>
            <p:nvPr/>
          </p:nvGrpSpPr>
          <p:grpSpPr>
            <a:xfrm>
              <a:off x="3080095" y="1288779"/>
              <a:ext cx="338003" cy="288000"/>
              <a:chOff x="1394791" y="1620229"/>
              <a:chExt cx="507003" cy="432000"/>
            </a:xfrm>
          </p:grpSpPr>
          <p:sp>
            <p:nvSpPr>
              <p:cNvPr id="429" name="圓角矩形 428"/>
              <p:cNvSpPr/>
              <p:nvPr/>
            </p:nvSpPr>
            <p:spPr>
              <a:xfrm>
                <a:off x="1394791" y="1620229"/>
                <a:ext cx="507003" cy="432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30" name="六邊形 429"/>
              <p:cNvSpPr/>
              <p:nvPr/>
            </p:nvSpPr>
            <p:spPr>
              <a:xfrm>
                <a:off x="1424606" y="1650292"/>
                <a:ext cx="447373" cy="300033"/>
              </a:xfrm>
              <a:prstGeom prst="hexag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31" name="圓角矩形 430"/>
              <p:cNvSpPr/>
              <p:nvPr/>
            </p:nvSpPr>
            <p:spPr>
              <a:xfrm>
                <a:off x="1424606" y="1785695"/>
                <a:ext cx="447566" cy="18002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32" name="流程圖: 準備作業 431"/>
              <p:cNvSpPr/>
              <p:nvPr/>
            </p:nvSpPr>
            <p:spPr>
              <a:xfrm rot="5400000">
                <a:off x="1595787" y="1726292"/>
                <a:ext cx="105012" cy="30000"/>
              </a:xfrm>
              <a:prstGeom prst="flowChartPreparati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33" name="流程圖: 準備作業 432"/>
              <p:cNvSpPr/>
              <p:nvPr/>
            </p:nvSpPr>
            <p:spPr>
              <a:xfrm rot="5400000">
                <a:off x="1477393" y="1837815"/>
                <a:ext cx="105012" cy="30000"/>
              </a:xfrm>
              <a:prstGeom prst="flowChartPreparati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434" name="流程圖: 準備作業 433"/>
              <p:cNvSpPr/>
              <p:nvPr/>
            </p:nvSpPr>
            <p:spPr>
              <a:xfrm rot="5400000">
                <a:off x="1722787" y="1837815"/>
                <a:ext cx="105012" cy="30000"/>
              </a:xfrm>
              <a:prstGeom prst="flowChartPreparati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sp>
          <p:nvSpPr>
            <p:cNvPr id="240" name="橢圓 239"/>
            <p:cNvSpPr/>
            <p:nvPr/>
          </p:nvSpPr>
          <p:spPr>
            <a:xfrm>
              <a:off x="3624924" y="98757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1" name="橢圓 240"/>
            <p:cNvSpPr/>
            <p:nvPr/>
          </p:nvSpPr>
          <p:spPr>
            <a:xfrm>
              <a:off x="3682880" y="98780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2" name="橢圓 241"/>
            <p:cNvSpPr/>
            <p:nvPr/>
          </p:nvSpPr>
          <p:spPr>
            <a:xfrm>
              <a:off x="3737049" y="98780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3" name="橢圓 242"/>
            <p:cNvSpPr/>
            <p:nvPr/>
          </p:nvSpPr>
          <p:spPr>
            <a:xfrm>
              <a:off x="3795324" y="98803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4" name="橢圓 243"/>
            <p:cNvSpPr/>
            <p:nvPr/>
          </p:nvSpPr>
          <p:spPr>
            <a:xfrm>
              <a:off x="3848005" y="98757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5" name="橢圓 244"/>
            <p:cNvSpPr/>
            <p:nvPr/>
          </p:nvSpPr>
          <p:spPr>
            <a:xfrm>
              <a:off x="3905961" y="98780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6" name="橢圓 245"/>
            <p:cNvSpPr/>
            <p:nvPr/>
          </p:nvSpPr>
          <p:spPr>
            <a:xfrm>
              <a:off x="3960130" y="98780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7" name="橢圓 246"/>
            <p:cNvSpPr/>
            <p:nvPr/>
          </p:nvSpPr>
          <p:spPr>
            <a:xfrm>
              <a:off x="4018405" y="98803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8" name="橢圓 247"/>
            <p:cNvSpPr/>
            <p:nvPr/>
          </p:nvSpPr>
          <p:spPr>
            <a:xfrm>
              <a:off x="4077568" y="98803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9" name="橢圓 248"/>
            <p:cNvSpPr/>
            <p:nvPr/>
          </p:nvSpPr>
          <p:spPr>
            <a:xfrm>
              <a:off x="4135524" y="98827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0" name="橢圓 249"/>
            <p:cNvSpPr/>
            <p:nvPr/>
          </p:nvSpPr>
          <p:spPr>
            <a:xfrm>
              <a:off x="4189693" y="98827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1" name="橢圓 250"/>
            <p:cNvSpPr/>
            <p:nvPr/>
          </p:nvSpPr>
          <p:spPr>
            <a:xfrm>
              <a:off x="4247968" y="98850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2" name="橢圓 251"/>
            <p:cNvSpPr/>
            <p:nvPr/>
          </p:nvSpPr>
          <p:spPr>
            <a:xfrm>
              <a:off x="3624924" y="106184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3" name="橢圓 252"/>
            <p:cNvSpPr/>
            <p:nvPr/>
          </p:nvSpPr>
          <p:spPr>
            <a:xfrm>
              <a:off x="3682880" y="106207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4" name="橢圓 253"/>
            <p:cNvSpPr/>
            <p:nvPr/>
          </p:nvSpPr>
          <p:spPr>
            <a:xfrm>
              <a:off x="3737049" y="106207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5" name="橢圓 254"/>
            <p:cNvSpPr/>
            <p:nvPr/>
          </p:nvSpPr>
          <p:spPr>
            <a:xfrm>
              <a:off x="3795324" y="106231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6" name="橢圓 255"/>
            <p:cNvSpPr/>
            <p:nvPr/>
          </p:nvSpPr>
          <p:spPr>
            <a:xfrm>
              <a:off x="3848005" y="106184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7" name="橢圓 256"/>
            <p:cNvSpPr/>
            <p:nvPr/>
          </p:nvSpPr>
          <p:spPr>
            <a:xfrm>
              <a:off x="3905961" y="106207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8" name="橢圓 257"/>
            <p:cNvSpPr/>
            <p:nvPr/>
          </p:nvSpPr>
          <p:spPr>
            <a:xfrm>
              <a:off x="3960130" y="106207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9" name="橢圓 258"/>
            <p:cNvSpPr/>
            <p:nvPr/>
          </p:nvSpPr>
          <p:spPr>
            <a:xfrm>
              <a:off x="4018405" y="106231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0" name="橢圓 259"/>
            <p:cNvSpPr/>
            <p:nvPr/>
          </p:nvSpPr>
          <p:spPr>
            <a:xfrm>
              <a:off x="4077568" y="106231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1" name="橢圓 260"/>
            <p:cNvSpPr/>
            <p:nvPr/>
          </p:nvSpPr>
          <p:spPr>
            <a:xfrm>
              <a:off x="4135524" y="106254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2" name="橢圓 261"/>
            <p:cNvSpPr/>
            <p:nvPr/>
          </p:nvSpPr>
          <p:spPr>
            <a:xfrm>
              <a:off x="4189693" y="106254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3" name="橢圓 262"/>
            <p:cNvSpPr/>
            <p:nvPr/>
          </p:nvSpPr>
          <p:spPr>
            <a:xfrm>
              <a:off x="4247968" y="106277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4" name="橢圓 263"/>
            <p:cNvSpPr/>
            <p:nvPr/>
          </p:nvSpPr>
          <p:spPr>
            <a:xfrm>
              <a:off x="3624924" y="113927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5" name="橢圓 264"/>
            <p:cNvSpPr/>
            <p:nvPr/>
          </p:nvSpPr>
          <p:spPr>
            <a:xfrm>
              <a:off x="3682880" y="113951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6" name="橢圓 265"/>
            <p:cNvSpPr/>
            <p:nvPr/>
          </p:nvSpPr>
          <p:spPr>
            <a:xfrm>
              <a:off x="3737049" y="113951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7" name="橢圓 266"/>
            <p:cNvSpPr/>
            <p:nvPr/>
          </p:nvSpPr>
          <p:spPr>
            <a:xfrm>
              <a:off x="3795324" y="113974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8" name="橢圓 267"/>
            <p:cNvSpPr/>
            <p:nvPr/>
          </p:nvSpPr>
          <p:spPr>
            <a:xfrm>
              <a:off x="3848005" y="113927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9" name="橢圓 268"/>
            <p:cNvSpPr/>
            <p:nvPr/>
          </p:nvSpPr>
          <p:spPr>
            <a:xfrm>
              <a:off x="3905961" y="113951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0" name="橢圓 269"/>
            <p:cNvSpPr/>
            <p:nvPr/>
          </p:nvSpPr>
          <p:spPr>
            <a:xfrm>
              <a:off x="3960130" y="113951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1" name="橢圓 270"/>
            <p:cNvSpPr/>
            <p:nvPr/>
          </p:nvSpPr>
          <p:spPr>
            <a:xfrm>
              <a:off x="4018405" y="113974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2" name="橢圓 271"/>
            <p:cNvSpPr/>
            <p:nvPr/>
          </p:nvSpPr>
          <p:spPr>
            <a:xfrm>
              <a:off x="4077568" y="113974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3" name="橢圓 272"/>
            <p:cNvSpPr/>
            <p:nvPr/>
          </p:nvSpPr>
          <p:spPr>
            <a:xfrm>
              <a:off x="4135524" y="113997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4" name="橢圓 273"/>
            <p:cNvSpPr/>
            <p:nvPr/>
          </p:nvSpPr>
          <p:spPr>
            <a:xfrm>
              <a:off x="4189693" y="113997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5" name="橢圓 274"/>
            <p:cNvSpPr/>
            <p:nvPr/>
          </p:nvSpPr>
          <p:spPr>
            <a:xfrm>
              <a:off x="4247968" y="114020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6" name="橢圓 275"/>
            <p:cNvSpPr/>
            <p:nvPr/>
          </p:nvSpPr>
          <p:spPr>
            <a:xfrm>
              <a:off x="3624924" y="120586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7" name="橢圓 276"/>
            <p:cNvSpPr/>
            <p:nvPr/>
          </p:nvSpPr>
          <p:spPr>
            <a:xfrm>
              <a:off x="3682880" y="120609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8" name="橢圓 277"/>
            <p:cNvSpPr/>
            <p:nvPr/>
          </p:nvSpPr>
          <p:spPr>
            <a:xfrm>
              <a:off x="3737049" y="120609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9" name="橢圓 278"/>
            <p:cNvSpPr/>
            <p:nvPr/>
          </p:nvSpPr>
          <p:spPr>
            <a:xfrm>
              <a:off x="3795324" y="120632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0" name="橢圓 279"/>
            <p:cNvSpPr/>
            <p:nvPr/>
          </p:nvSpPr>
          <p:spPr>
            <a:xfrm>
              <a:off x="3848005" y="120586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1" name="橢圓 280"/>
            <p:cNvSpPr/>
            <p:nvPr/>
          </p:nvSpPr>
          <p:spPr>
            <a:xfrm>
              <a:off x="3905961" y="120609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2" name="橢圓 281"/>
            <p:cNvSpPr/>
            <p:nvPr/>
          </p:nvSpPr>
          <p:spPr>
            <a:xfrm>
              <a:off x="3960130" y="120609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3" name="橢圓 282"/>
            <p:cNvSpPr/>
            <p:nvPr/>
          </p:nvSpPr>
          <p:spPr>
            <a:xfrm>
              <a:off x="4018405" y="120632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4" name="橢圓 283"/>
            <p:cNvSpPr/>
            <p:nvPr/>
          </p:nvSpPr>
          <p:spPr>
            <a:xfrm>
              <a:off x="4077568" y="120632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5" name="橢圓 284"/>
            <p:cNvSpPr/>
            <p:nvPr/>
          </p:nvSpPr>
          <p:spPr>
            <a:xfrm>
              <a:off x="4135524" y="120655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6" name="橢圓 285"/>
            <p:cNvSpPr/>
            <p:nvPr/>
          </p:nvSpPr>
          <p:spPr>
            <a:xfrm>
              <a:off x="4189693" y="120655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7" name="橢圓 286"/>
            <p:cNvSpPr/>
            <p:nvPr/>
          </p:nvSpPr>
          <p:spPr>
            <a:xfrm>
              <a:off x="4247968" y="120679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8" name="橢圓 287"/>
            <p:cNvSpPr/>
            <p:nvPr/>
          </p:nvSpPr>
          <p:spPr>
            <a:xfrm>
              <a:off x="3624924" y="127787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9" name="橢圓 288"/>
            <p:cNvSpPr/>
            <p:nvPr/>
          </p:nvSpPr>
          <p:spPr>
            <a:xfrm>
              <a:off x="3682880" y="127810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0" name="橢圓 289"/>
            <p:cNvSpPr/>
            <p:nvPr/>
          </p:nvSpPr>
          <p:spPr>
            <a:xfrm>
              <a:off x="3737049" y="127810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1" name="橢圓 290"/>
            <p:cNvSpPr/>
            <p:nvPr/>
          </p:nvSpPr>
          <p:spPr>
            <a:xfrm>
              <a:off x="3795324" y="127833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2" name="橢圓 291"/>
            <p:cNvSpPr/>
            <p:nvPr/>
          </p:nvSpPr>
          <p:spPr>
            <a:xfrm>
              <a:off x="3848005" y="127787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3" name="橢圓 292"/>
            <p:cNvSpPr/>
            <p:nvPr/>
          </p:nvSpPr>
          <p:spPr>
            <a:xfrm>
              <a:off x="3905961" y="127810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4" name="橢圓 293"/>
            <p:cNvSpPr/>
            <p:nvPr/>
          </p:nvSpPr>
          <p:spPr>
            <a:xfrm>
              <a:off x="3960130" y="127810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5" name="橢圓 294"/>
            <p:cNvSpPr/>
            <p:nvPr/>
          </p:nvSpPr>
          <p:spPr>
            <a:xfrm>
              <a:off x="4018405" y="127833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6" name="橢圓 295"/>
            <p:cNvSpPr/>
            <p:nvPr/>
          </p:nvSpPr>
          <p:spPr>
            <a:xfrm>
              <a:off x="4077568" y="127833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7" name="橢圓 296"/>
            <p:cNvSpPr/>
            <p:nvPr/>
          </p:nvSpPr>
          <p:spPr>
            <a:xfrm>
              <a:off x="4135524" y="127856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8" name="橢圓 297"/>
            <p:cNvSpPr/>
            <p:nvPr/>
          </p:nvSpPr>
          <p:spPr>
            <a:xfrm>
              <a:off x="4189693" y="127856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9" name="橢圓 298"/>
            <p:cNvSpPr/>
            <p:nvPr/>
          </p:nvSpPr>
          <p:spPr>
            <a:xfrm>
              <a:off x="4247968" y="127879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0" name="橢圓 299"/>
            <p:cNvSpPr/>
            <p:nvPr/>
          </p:nvSpPr>
          <p:spPr>
            <a:xfrm>
              <a:off x="3624924" y="134988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1" name="橢圓 300"/>
            <p:cNvSpPr/>
            <p:nvPr/>
          </p:nvSpPr>
          <p:spPr>
            <a:xfrm>
              <a:off x="3682880" y="13501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2" name="橢圓 301"/>
            <p:cNvSpPr/>
            <p:nvPr/>
          </p:nvSpPr>
          <p:spPr>
            <a:xfrm>
              <a:off x="3737049" y="13501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3" name="橢圓 302"/>
            <p:cNvSpPr/>
            <p:nvPr/>
          </p:nvSpPr>
          <p:spPr>
            <a:xfrm>
              <a:off x="3795324" y="135034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4" name="橢圓 303"/>
            <p:cNvSpPr/>
            <p:nvPr/>
          </p:nvSpPr>
          <p:spPr>
            <a:xfrm>
              <a:off x="3848005" y="134988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5" name="橢圓 304"/>
            <p:cNvSpPr/>
            <p:nvPr/>
          </p:nvSpPr>
          <p:spPr>
            <a:xfrm>
              <a:off x="3905961" y="13501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6" name="橢圓 305"/>
            <p:cNvSpPr/>
            <p:nvPr/>
          </p:nvSpPr>
          <p:spPr>
            <a:xfrm>
              <a:off x="3960130" y="13501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7" name="橢圓 306"/>
            <p:cNvSpPr/>
            <p:nvPr/>
          </p:nvSpPr>
          <p:spPr>
            <a:xfrm>
              <a:off x="4018405" y="135034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8" name="橢圓 307"/>
            <p:cNvSpPr/>
            <p:nvPr/>
          </p:nvSpPr>
          <p:spPr>
            <a:xfrm>
              <a:off x="4077568" y="135034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9" name="橢圓 308"/>
            <p:cNvSpPr/>
            <p:nvPr/>
          </p:nvSpPr>
          <p:spPr>
            <a:xfrm>
              <a:off x="4135524" y="135057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0" name="橢圓 309"/>
            <p:cNvSpPr/>
            <p:nvPr/>
          </p:nvSpPr>
          <p:spPr>
            <a:xfrm>
              <a:off x="4189693" y="135057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1" name="橢圓 310"/>
            <p:cNvSpPr/>
            <p:nvPr/>
          </p:nvSpPr>
          <p:spPr>
            <a:xfrm>
              <a:off x="4247968" y="135081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2" name="橢圓 311"/>
            <p:cNvSpPr/>
            <p:nvPr/>
          </p:nvSpPr>
          <p:spPr>
            <a:xfrm>
              <a:off x="3624924" y="142576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3" name="橢圓 312"/>
            <p:cNvSpPr/>
            <p:nvPr/>
          </p:nvSpPr>
          <p:spPr>
            <a:xfrm>
              <a:off x="3682880" y="142599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4" name="橢圓 313"/>
            <p:cNvSpPr/>
            <p:nvPr/>
          </p:nvSpPr>
          <p:spPr>
            <a:xfrm>
              <a:off x="3737049" y="142599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5" name="橢圓 314"/>
            <p:cNvSpPr/>
            <p:nvPr/>
          </p:nvSpPr>
          <p:spPr>
            <a:xfrm>
              <a:off x="3795324" y="142622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6" name="橢圓 315"/>
            <p:cNvSpPr/>
            <p:nvPr/>
          </p:nvSpPr>
          <p:spPr>
            <a:xfrm>
              <a:off x="3848005" y="142576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7" name="橢圓 316"/>
            <p:cNvSpPr/>
            <p:nvPr/>
          </p:nvSpPr>
          <p:spPr>
            <a:xfrm>
              <a:off x="3905961" y="142599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8" name="橢圓 317"/>
            <p:cNvSpPr/>
            <p:nvPr/>
          </p:nvSpPr>
          <p:spPr>
            <a:xfrm>
              <a:off x="3960130" y="142599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9" name="橢圓 318"/>
            <p:cNvSpPr/>
            <p:nvPr/>
          </p:nvSpPr>
          <p:spPr>
            <a:xfrm>
              <a:off x="4018405" y="142622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0" name="橢圓 319"/>
            <p:cNvSpPr/>
            <p:nvPr/>
          </p:nvSpPr>
          <p:spPr>
            <a:xfrm>
              <a:off x="4077568" y="142622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1" name="橢圓 320"/>
            <p:cNvSpPr/>
            <p:nvPr/>
          </p:nvSpPr>
          <p:spPr>
            <a:xfrm>
              <a:off x="4135524" y="142645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2" name="橢圓 321"/>
            <p:cNvSpPr/>
            <p:nvPr/>
          </p:nvSpPr>
          <p:spPr>
            <a:xfrm>
              <a:off x="4189693" y="142645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3" name="橢圓 322"/>
            <p:cNvSpPr/>
            <p:nvPr/>
          </p:nvSpPr>
          <p:spPr>
            <a:xfrm>
              <a:off x="4247968" y="142668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4" name="橢圓 323"/>
            <p:cNvSpPr/>
            <p:nvPr/>
          </p:nvSpPr>
          <p:spPr>
            <a:xfrm>
              <a:off x="3624924" y="149736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5" name="橢圓 324"/>
            <p:cNvSpPr/>
            <p:nvPr/>
          </p:nvSpPr>
          <p:spPr>
            <a:xfrm>
              <a:off x="3682880" y="149760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6" name="橢圓 325"/>
            <p:cNvSpPr/>
            <p:nvPr/>
          </p:nvSpPr>
          <p:spPr>
            <a:xfrm>
              <a:off x="3737049" y="149760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7" name="橢圓 326"/>
            <p:cNvSpPr/>
            <p:nvPr/>
          </p:nvSpPr>
          <p:spPr>
            <a:xfrm>
              <a:off x="3795324" y="149783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8" name="橢圓 327"/>
            <p:cNvSpPr/>
            <p:nvPr/>
          </p:nvSpPr>
          <p:spPr>
            <a:xfrm>
              <a:off x="3848005" y="149736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9" name="橢圓 328"/>
            <p:cNvSpPr/>
            <p:nvPr/>
          </p:nvSpPr>
          <p:spPr>
            <a:xfrm>
              <a:off x="3905961" y="149760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0" name="橢圓 329"/>
            <p:cNvSpPr/>
            <p:nvPr/>
          </p:nvSpPr>
          <p:spPr>
            <a:xfrm>
              <a:off x="3960130" y="149760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1" name="橢圓 330"/>
            <p:cNvSpPr/>
            <p:nvPr/>
          </p:nvSpPr>
          <p:spPr>
            <a:xfrm>
              <a:off x="4018405" y="149783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2" name="橢圓 331"/>
            <p:cNvSpPr/>
            <p:nvPr/>
          </p:nvSpPr>
          <p:spPr>
            <a:xfrm>
              <a:off x="4077568" y="149783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3" name="橢圓 332"/>
            <p:cNvSpPr/>
            <p:nvPr/>
          </p:nvSpPr>
          <p:spPr>
            <a:xfrm>
              <a:off x="4135524" y="14980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4" name="橢圓 333"/>
            <p:cNvSpPr/>
            <p:nvPr/>
          </p:nvSpPr>
          <p:spPr>
            <a:xfrm>
              <a:off x="4189693" y="14980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5" name="橢圓 334"/>
            <p:cNvSpPr/>
            <p:nvPr/>
          </p:nvSpPr>
          <p:spPr>
            <a:xfrm>
              <a:off x="4247968" y="149829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6" name="橢圓 335"/>
            <p:cNvSpPr/>
            <p:nvPr/>
          </p:nvSpPr>
          <p:spPr>
            <a:xfrm>
              <a:off x="3624924" y="156511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7" name="橢圓 336"/>
            <p:cNvSpPr/>
            <p:nvPr/>
          </p:nvSpPr>
          <p:spPr>
            <a:xfrm>
              <a:off x="3682880" y="156534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8" name="橢圓 337"/>
            <p:cNvSpPr/>
            <p:nvPr/>
          </p:nvSpPr>
          <p:spPr>
            <a:xfrm>
              <a:off x="3737049" y="156534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9" name="橢圓 338"/>
            <p:cNvSpPr/>
            <p:nvPr/>
          </p:nvSpPr>
          <p:spPr>
            <a:xfrm>
              <a:off x="3795324" y="156558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0" name="橢圓 339"/>
            <p:cNvSpPr/>
            <p:nvPr/>
          </p:nvSpPr>
          <p:spPr>
            <a:xfrm>
              <a:off x="3848005" y="156511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1" name="橢圓 340"/>
            <p:cNvSpPr/>
            <p:nvPr/>
          </p:nvSpPr>
          <p:spPr>
            <a:xfrm>
              <a:off x="3905961" y="156534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2" name="橢圓 341"/>
            <p:cNvSpPr/>
            <p:nvPr/>
          </p:nvSpPr>
          <p:spPr>
            <a:xfrm>
              <a:off x="3960130" y="156534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3" name="橢圓 342"/>
            <p:cNvSpPr/>
            <p:nvPr/>
          </p:nvSpPr>
          <p:spPr>
            <a:xfrm>
              <a:off x="4018405" y="156558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4" name="橢圓 343"/>
            <p:cNvSpPr/>
            <p:nvPr/>
          </p:nvSpPr>
          <p:spPr>
            <a:xfrm>
              <a:off x="4077568" y="156558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5" name="橢圓 344"/>
            <p:cNvSpPr/>
            <p:nvPr/>
          </p:nvSpPr>
          <p:spPr>
            <a:xfrm>
              <a:off x="4135524" y="156581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6" name="橢圓 345"/>
            <p:cNvSpPr/>
            <p:nvPr/>
          </p:nvSpPr>
          <p:spPr>
            <a:xfrm>
              <a:off x="4189693" y="156581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7" name="橢圓 346"/>
            <p:cNvSpPr/>
            <p:nvPr/>
          </p:nvSpPr>
          <p:spPr>
            <a:xfrm>
              <a:off x="4247968" y="156604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8" name="橢圓 347"/>
            <p:cNvSpPr/>
            <p:nvPr/>
          </p:nvSpPr>
          <p:spPr>
            <a:xfrm>
              <a:off x="3624277" y="91330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9" name="橢圓 348"/>
            <p:cNvSpPr/>
            <p:nvPr/>
          </p:nvSpPr>
          <p:spPr>
            <a:xfrm>
              <a:off x="3682233" y="91353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0" name="橢圓 349"/>
            <p:cNvSpPr/>
            <p:nvPr/>
          </p:nvSpPr>
          <p:spPr>
            <a:xfrm>
              <a:off x="3736402" y="91353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1" name="橢圓 350"/>
            <p:cNvSpPr/>
            <p:nvPr/>
          </p:nvSpPr>
          <p:spPr>
            <a:xfrm>
              <a:off x="3794677" y="9137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2" name="橢圓 351"/>
            <p:cNvSpPr/>
            <p:nvPr/>
          </p:nvSpPr>
          <p:spPr>
            <a:xfrm>
              <a:off x="3847358" y="91330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3" name="橢圓 352"/>
            <p:cNvSpPr/>
            <p:nvPr/>
          </p:nvSpPr>
          <p:spPr>
            <a:xfrm>
              <a:off x="3905314" y="91353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4" name="橢圓 353"/>
            <p:cNvSpPr/>
            <p:nvPr/>
          </p:nvSpPr>
          <p:spPr>
            <a:xfrm>
              <a:off x="3959483" y="913533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5" name="橢圓 354"/>
            <p:cNvSpPr/>
            <p:nvPr/>
          </p:nvSpPr>
          <p:spPr>
            <a:xfrm>
              <a:off x="4017758" y="9137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6" name="橢圓 355"/>
            <p:cNvSpPr/>
            <p:nvPr/>
          </p:nvSpPr>
          <p:spPr>
            <a:xfrm>
              <a:off x="4076921" y="9137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7" name="橢圓 356"/>
            <p:cNvSpPr/>
            <p:nvPr/>
          </p:nvSpPr>
          <p:spPr>
            <a:xfrm>
              <a:off x="4134877" y="91399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8" name="橢圓 357"/>
            <p:cNvSpPr/>
            <p:nvPr/>
          </p:nvSpPr>
          <p:spPr>
            <a:xfrm>
              <a:off x="4189046" y="91399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9" name="橢圓 358"/>
            <p:cNvSpPr/>
            <p:nvPr/>
          </p:nvSpPr>
          <p:spPr>
            <a:xfrm>
              <a:off x="4247321" y="914229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60" name="群組 359"/>
            <p:cNvGrpSpPr>
              <a:grpSpLocks noChangeAspect="1"/>
            </p:cNvGrpSpPr>
            <p:nvPr/>
          </p:nvGrpSpPr>
          <p:grpSpPr>
            <a:xfrm rot="5400000">
              <a:off x="2903917" y="2272243"/>
              <a:ext cx="390009" cy="108000"/>
              <a:chOff x="2771800" y="3128331"/>
              <a:chExt cx="966664" cy="3441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97" name="梯形 396"/>
              <p:cNvSpPr/>
              <p:nvPr/>
            </p:nvSpPr>
            <p:spPr>
              <a:xfrm rot="10800000">
                <a:off x="2941960" y="3156399"/>
                <a:ext cx="611860" cy="288032"/>
              </a:xfrm>
              <a:prstGeom prst="trapezoid">
                <a:avLst>
                  <a:gd name="adj" fmla="val 18386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grpSp>
            <p:nvGrpSpPr>
              <p:cNvPr id="398" name="群組 397"/>
              <p:cNvGrpSpPr/>
              <p:nvPr/>
            </p:nvGrpSpPr>
            <p:grpSpPr>
              <a:xfrm>
                <a:off x="2938194" y="3128331"/>
                <a:ext cx="625693" cy="344168"/>
                <a:chOff x="4653341" y="1707654"/>
                <a:chExt cx="926771" cy="398972"/>
              </a:xfrm>
            </p:grpSpPr>
            <p:cxnSp>
              <p:nvCxnSpPr>
                <p:cNvPr id="421" name="直線接點 420"/>
                <p:cNvCxnSpPr/>
                <p:nvPr/>
              </p:nvCxnSpPr>
              <p:spPr>
                <a:xfrm>
                  <a:off x="4716016" y="1707889"/>
                  <a:ext cx="79208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直線接點 421"/>
                <p:cNvCxnSpPr/>
                <p:nvPr/>
              </p:nvCxnSpPr>
              <p:spPr>
                <a:xfrm>
                  <a:off x="4653341" y="1779662"/>
                  <a:ext cx="72008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直線接點 422"/>
                <p:cNvCxnSpPr/>
                <p:nvPr/>
              </p:nvCxnSpPr>
              <p:spPr>
                <a:xfrm flipH="1">
                  <a:off x="5508104" y="1779662"/>
                  <a:ext cx="72008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4" name="弧形 423"/>
                <p:cNvSpPr/>
                <p:nvPr/>
              </p:nvSpPr>
              <p:spPr>
                <a:xfrm>
                  <a:off x="5436096" y="1707654"/>
                  <a:ext cx="144016" cy="144016"/>
                </a:xfrm>
                <a:prstGeom prst="arc">
                  <a:avLst>
                    <a:gd name="adj1" fmla="val 15220655"/>
                    <a:gd name="adj2" fmla="val 1354779"/>
                  </a:avLst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25" name="弧形 424"/>
                <p:cNvSpPr/>
                <p:nvPr/>
              </p:nvSpPr>
              <p:spPr>
                <a:xfrm flipH="1">
                  <a:off x="4653341" y="1707654"/>
                  <a:ext cx="144016" cy="144016"/>
                </a:xfrm>
                <a:prstGeom prst="arc">
                  <a:avLst>
                    <a:gd name="adj1" fmla="val 15617609"/>
                    <a:gd name="adj2" fmla="val 632533"/>
                  </a:avLst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26" name="弧形 425"/>
                <p:cNvSpPr/>
                <p:nvPr/>
              </p:nvSpPr>
              <p:spPr>
                <a:xfrm flipV="1">
                  <a:off x="5371504" y="1962610"/>
                  <a:ext cx="144016" cy="144016"/>
                </a:xfrm>
                <a:prstGeom prst="arc">
                  <a:avLst>
                    <a:gd name="adj1" fmla="val 15122460"/>
                    <a:gd name="adj2" fmla="val 113052"/>
                  </a:avLst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27" name="弧形 426"/>
                <p:cNvSpPr/>
                <p:nvPr/>
              </p:nvSpPr>
              <p:spPr>
                <a:xfrm flipH="1" flipV="1">
                  <a:off x="4718762" y="1962610"/>
                  <a:ext cx="144017" cy="144016"/>
                </a:xfrm>
                <a:prstGeom prst="arc">
                  <a:avLst>
                    <a:gd name="adj1" fmla="val 14940386"/>
                    <a:gd name="adj2" fmla="val 21549572"/>
                  </a:avLst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cxnSp>
              <p:nvCxnSpPr>
                <p:cNvPr id="428" name="直線接點 427"/>
                <p:cNvCxnSpPr/>
                <p:nvPr/>
              </p:nvCxnSpPr>
              <p:spPr>
                <a:xfrm>
                  <a:off x="4788024" y="2106626"/>
                  <a:ext cx="6588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" name="群組 398"/>
              <p:cNvGrpSpPr/>
              <p:nvPr/>
            </p:nvGrpSpPr>
            <p:grpSpPr>
              <a:xfrm>
                <a:off x="3632593" y="3257968"/>
                <a:ext cx="105871" cy="105870"/>
                <a:chOff x="3498478" y="2208445"/>
                <a:chExt cx="180000" cy="180000"/>
              </a:xfrm>
            </p:grpSpPr>
            <p:sp>
              <p:nvSpPr>
                <p:cNvPr id="419" name="六邊形 418"/>
                <p:cNvSpPr/>
                <p:nvPr/>
              </p:nvSpPr>
              <p:spPr>
                <a:xfrm>
                  <a:off x="3498478" y="2208445"/>
                  <a:ext cx="180000" cy="180000"/>
                </a:xfrm>
                <a:prstGeom prst="hexago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20" name="橢圓 419"/>
                <p:cNvSpPr/>
                <p:nvPr/>
              </p:nvSpPr>
              <p:spPr>
                <a:xfrm>
                  <a:off x="3542966" y="2246255"/>
                  <a:ext cx="91023" cy="1170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400" name="群組 399"/>
              <p:cNvGrpSpPr/>
              <p:nvPr/>
            </p:nvGrpSpPr>
            <p:grpSpPr>
              <a:xfrm>
                <a:off x="3050013" y="3202538"/>
                <a:ext cx="413020" cy="197592"/>
                <a:chOff x="2223350" y="3003797"/>
                <a:chExt cx="413020" cy="197592"/>
              </a:xfrm>
            </p:grpSpPr>
            <p:sp>
              <p:nvSpPr>
                <p:cNvPr id="404" name="橢圓 403"/>
                <p:cNvSpPr/>
                <p:nvPr/>
              </p:nvSpPr>
              <p:spPr>
                <a:xfrm>
                  <a:off x="2223350" y="3003797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5" name="橢圓 404"/>
                <p:cNvSpPr/>
                <p:nvPr/>
              </p:nvSpPr>
              <p:spPr>
                <a:xfrm>
                  <a:off x="2311592" y="3003797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6" name="橢圓 405"/>
                <p:cNvSpPr/>
                <p:nvPr/>
              </p:nvSpPr>
              <p:spPr>
                <a:xfrm>
                  <a:off x="2389518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7" name="橢圓 406"/>
                <p:cNvSpPr/>
                <p:nvPr/>
              </p:nvSpPr>
              <p:spPr>
                <a:xfrm>
                  <a:off x="2469007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8" name="橢圓 407"/>
                <p:cNvSpPr/>
                <p:nvPr/>
              </p:nvSpPr>
              <p:spPr>
                <a:xfrm>
                  <a:off x="2555776" y="3003798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9" name="橢圓 408"/>
                <p:cNvSpPr/>
                <p:nvPr/>
              </p:nvSpPr>
              <p:spPr>
                <a:xfrm>
                  <a:off x="2265703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0" name="橢圓 409"/>
                <p:cNvSpPr/>
                <p:nvPr/>
              </p:nvSpPr>
              <p:spPr>
                <a:xfrm>
                  <a:off x="2353945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1" name="橢圓 410"/>
                <p:cNvSpPr/>
                <p:nvPr/>
              </p:nvSpPr>
              <p:spPr>
                <a:xfrm>
                  <a:off x="2431872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2" name="橢圓 411"/>
                <p:cNvSpPr/>
                <p:nvPr/>
              </p:nvSpPr>
              <p:spPr>
                <a:xfrm>
                  <a:off x="2511359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3" name="橢圓 412"/>
                <p:cNvSpPr/>
                <p:nvPr/>
              </p:nvSpPr>
              <p:spPr>
                <a:xfrm>
                  <a:off x="2598129" y="3080499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4" name="橢圓 413"/>
                <p:cNvSpPr/>
                <p:nvPr/>
              </p:nvSpPr>
              <p:spPr>
                <a:xfrm>
                  <a:off x="2223350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5" name="橢圓 414"/>
                <p:cNvSpPr/>
                <p:nvPr/>
              </p:nvSpPr>
              <p:spPr>
                <a:xfrm>
                  <a:off x="2311592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6" name="橢圓 415"/>
                <p:cNvSpPr/>
                <p:nvPr/>
              </p:nvSpPr>
              <p:spPr>
                <a:xfrm>
                  <a:off x="2389518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7" name="橢圓 416"/>
                <p:cNvSpPr/>
                <p:nvPr/>
              </p:nvSpPr>
              <p:spPr>
                <a:xfrm>
                  <a:off x="2469006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18" name="橢圓 417"/>
                <p:cNvSpPr/>
                <p:nvPr/>
              </p:nvSpPr>
              <p:spPr>
                <a:xfrm>
                  <a:off x="2555776" y="3152222"/>
                  <a:ext cx="38241" cy="491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  <p:grpSp>
            <p:nvGrpSpPr>
              <p:cNvPr id="401" name="群組 400"/>
              <p:cNvGrpSpPr/>
              <p:nvPr/>
            </p:nvGrpSpPr>
            <p:grpSpPr>
              <a:xfrm>
                <a:off x="2771800" y="3257968"/>
                <a:ext cx="105871" cy="105870"/>
                <a:chOff x="3498478" y="2208445"/>
                <a:chExt cx="180000" cy="180000"/>
              </a:xfrm>
            </p:grpSpPr>
            <p:sp>
              <p:nvSpPr>
                <p:cNvPr id="402" name="六邊形 401"/>
                <p:cNvSpPr/>
                <p:nvPr/>
              </p:nvSpPr>
              <p:spPr>
                <a:xfrm>
                  <a:off x="3498478" y="2208445"/>
                  <a:ext cx="180000" cy="180000"/>
                </a:xfrm>
                <a:prstGeom prst="hexago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403" name="橢圓 402"/>
                <p:cNvSpPr/>
                <p:nvPr/>
              </p:nvSpPr>
              <p:spPr>
                <a:xfrm>
                  <a:off x="3542966" y="2246255"/>
                  <a:ext cx="91023" cy="11703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</p:grpSp>
        </p:grpSp>
        <p:grpSp>
          <p:nvGrpSpPr>
            <p:cNvPr id="361" name="群組 360"/>
            <p:cNvGrpSpPr>
              <a:grpSpLocks noChangeAspect="1"/>
            </p:cNvGrpSpPr>
            <p:nvPr/>
          </p:nvGrpSpPr>
          <p:grpSpPr>
            <a:xfrm>
              <a:off x="3208053" y="2859782"/>
              <a:ext cx="128558" cy="128572"/>
              <a:chOff x="1420290" y="2931790"/>
              <a:chExt cx="288000" cy="288032"/>
            </a:xfrm>
            <a:effectLst/>
          </p:grpSpPr>
          <p:sp>
            <p:nvSpPr>
              <p:cNvPr id="395" name="橢圓 394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96" name="橢圓 395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362" name="群組 361"/>
            <p:cNvGrpSpPr>
              <a:grpSpLocks noChangeAspect="1"/>
            </p:cNvGrpSpPr>
            <p:nvPr/>
          </p:nvGrpSpPr>
          <p:grpSpPr>
            <a:xfrm>
              <a:off x="3015816" y="2859782"/>
              <a:ext cx="128558" cy="128572"/>
              <a:chOff x="1420290" y="2931790"/>
              <a:chExt cx="288000" cy="288032"/>
            </a:xfrm>
            <a:effectLst/>
          </p:grpSpPr>
          <p:sp>
            <p:nvSpPr>
              <p:cNvPr id="393" name="橢圓 392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94" name="橢圓 393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363" name="群組 362"/>
            <p:cNvGrpSpPr>
              <a:grpSpLocks noChangeAspect="1"/>
            </p:cNvGrpSpPr>
            <p:nvPr/>
          </p:nvGrpSpPr>
          <p:grpSpPr>
            <a:xfrm>
              <a:off x="3384032" y="2859782"/>
              <a:ext cx="128558" cy="128572"/>
              <a:chOff x="1420290" y="2931790"/>
              <a:chExt cx="288000" cy="288032"/>
            </a:xfrm>
            <a:effectLst/>
          </p:grpSpPr>
          <p:sp>
            <p:nvSpPr>
              <p:cNvPr id="391" name="橢圓 390"/>
              <p:cNvSpPr/>
              <p:nvPr/>
            </p:nvSpPr>
            <p:spPr>
              <a:xfrm>
                <a:off x="1420290" y="2931790"/>
                <a:ext cx="288000" cy="28803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92" name="橢圓 391"/>
              <p:cNvSpPr/>
              <p:nvPr/>
            </p:nvSpPr>
            <p:spPr>
              <a:xfrm>
                <a:off x="1474290" y="2985806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</p:grpSp>
        <p:grpSp>
          <p:nvGrpSpPr>
            <p:cNvPr id="364" name="群組 363"/>
            <p:cNvGrpSpPr>
              <a:grpSpLocks noChangeAspect="1"/>
            </p:cNvGrpSpPr>
            <p:nvPr/>
          </p:nvGrpSpPr>
          <p:grpSpPr>
            <a:xfrm>
              <a:off x="3197493" y="3496982"/>
              <a:ext cx="366395" cy="108000"/>
              <a:chOff x="1646541" y="2729378"/>
              <a:chExt cx="807659" cy="238070"/>
            </a:xfrm>
          </p:grpSpPr>
          <p:sp>
            <p:nvSpPr>
              <p:cNvPr id="365" name="梯形 364"/>
              <p:cNvSpPr/>
              <p:nvPr/>
            </p:nvSpPr>
            <p:spPr>
              <a:xfrm rot="10800000">
                <a:off x="1804914" y="2749189"/>
                <a:ext cx="498511" cy="216024"/>
              </a:xfrm>
              <a:prstGeom prst="trapezoid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grpSp>
            <p:nvGrpSpPr>
              <p:cNvPr id="366" name="群組 365"/>
              <p:cNvGrpSpPr>
                <a:grpSpLocks noChangeAspect="1"/>
              </p:cNvGrpSpPr>
              <p:nvPr/>
            </p:nvGrpSpPr>
            <p:grpSpPr>
              <a:xfrm>
                <a:off x="1646541" y="2729378"/>
                <a:ext cx="807659" cy="238070"/>
                <a:chOff x="3512212" y="2084232"/>
                <a:chExt cx="1491820" cy="3989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367" name="群組 366"/>
                <p:cNvGrpSpPr/>
                <p:nvPr/>
              </p:nvGrpSpPr>
              <p:grpSpPr>
                <a:xfrm>
                  <a:off x="3792754" y="2084232"/>
                  <a:ext cx="926771" cy="398972"/>
                  <a:chOff x="4653341" y="1707654"/>
                  <a:chExt cx="926771" cy="398972"/>
                </a:xfrm>
              </p:grpSpPr>
              <p:cxnSp>
                <p:nvCxnSpPr>
                  <p:cNvPr id="383" name="直線接點 382"/>
                  <p:cNvCxnSpPr/>
                  <p:nvPr/>
                </p:nvCxnSpPr>
                <p:spPr>
                  <a:xfrm>
                    <a:off x="4716016" y="1707889"/>
                    <a:ext cx="792088" cy="0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4" name="直線接點 383"/>
                  <p:cNvCxnSpPr/>
                  <p:nvPr/>
                </p:nvCxnSpPr>
                <p:spPr>
                  <a:xfrm>
                    <a:off x="4653341" y="1779662"/>
                    <a:ext cx="72008" cy="288032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直線接點 384"/>
                  <p:cNvCxnSpPr/>
                  <p:nvPr/>
                </p:nvCxnSpPr>
                <p:spPr>
                  <a:xfrm flipH="1">
                    <a:off x="5508104" y="1779662"/>
                    <a:ext cx="72008" cy="288032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6" name="弧形 385"/>
                  <p:cNvSpPr/>
                  <p:nvPr/>
                </p:nvSpPr>
                <p:spPr>
                  <a:xfrm>
                    <a:off x="5436096" y="1707654"/>
                    <a:ext cx="144016" cy="144016"/>
                  </a:xfrm>
                  <a:prstGeom prst="arc">
                    <a:avLst>
                      <a:gd name="adj1" fmla="val 15220655"/>
                      <a:gd name="adj2" fmla="val 1354779"/>
                    </a:avLst>
                  </a:prstGeom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387" name="弧形 386"/>
                  <p:cNvSpPr/>
                  <p:nvPr/>
                </p:nvSpPr>
                <p:spPr>
                  <a:xfrm flipH="1">
                    <a:off x="4653341" y="1707654"/>
                    <a:ext cx="144016" cy="144016"/>
                  </a:xfrm>
                  <a:prstGeom prst="arc">
                    <a:avLst>
                      <a:gd name="adj1" fmla="val 15617609"/>
                      <a:gd name="adj2" fmla="val 632533"/>
                    </a:avLst>
                  </a:prstGeom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388" name="弧形 387"/>
                  <p:cNvSpPr/>
                  <p:nvPr/>
                </p:nvSpPr>
                <p:spPr>
                  <a:xfrm flipV="1">
                    <a:off x="5371504" y="1962610"/>
                    <a:ext cx="144016" cy="144016"/>
                  </a:xfrm>
                  <a:prstGeom prst="arc">
                    <a:avLst>
                      <a:gd name="adj1" fmla="val 15122460"/>
                      <a:gd name="adj2" fmla="val 113052"/>
                    </a:avLst>
                  </a:prstGeom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389" name="弧形 388"/>
                  <p:cNvSpPr/>
                  <p:nvPr/>
                </p:nvSpPr>
                <p:spPr>
                  <a:xfrm flipH="1" flipV="1">
                    <a:off x="4718763" y="1962610"/>
                    <a:ext cx="144016" cy="144016"/>
                  </a:xfrm>
                  <a:prstGeom prst="arc">
                    <a:avLst>
                      <a:gd name="adj1" fmla="val 16200000"/>
                      <a:gd name="adj2" fmla="val 21549572"/>
                    </a:avLst>
                  </a:prstGeom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cxnSp>
                <p:nvCxnSpPr>
                  <p:cNvPr id="390" name="直線接點 389"/>
                  <p:cNvCxnSpPr/>
                  <p:nvPr/>
                </p:nvCxnSpPr>
                <p:spPr>
                  <a:xfrm>
                    <a:off x="4788024" y="2106626"/>
                    <a:ext cx="658800" cy="0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8" name="橢圓 367"/>
                <p:cNvSpPr/>
                <p:nvPr/>
              </p:nvSpPr>
              <p:spPr>
                <a:xfrm>
                  <a:off x="3938313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69" name="橢圓 368"/>
                <p:cNvSpPr/>
                <p:nvPr/>
              </p:nvSpPr>
              <p:spPr>
                <a:xfrm>
                  <a:off x="4088342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70" name="橢圓 369"/>
                <p:cNvSpPr/>
                <p:nvPr/>
              </p:nvSpPr>
              <p:spPr>
                <a:xfrm>
                  <a:off x="4220833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71" name="橢圓 370"/>
                <p:cNvSpPr/>
                <p:nvPr/>
              </p:nvSpPr>
              <p:spPr>
                <a:xfrm>
                  <a:off x="4355976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72" name="橢圓 371"/>
                <p:cNvSpPr/>
                <p:nvPr/>
              </p:nvSpPr>
              <p:spPr>
                <a:xfrm>
                  <a:off x="4503501" y="2192244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73" name="橢圓 372"/>
                <p:cNvSpPr/>
                <p:nvPr/>
              </p:nvSpPr>
              <p:spPr>
                <a:xfrm>
                  <a:off x="4010321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74" name="橢圓 373"/>
                <p:cNvSpPr/>
                <p:nvPr/>
              </p:nvSpPr>
              <p:spPr>
                <a:xfrm>
                  <a:off x="4160350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75" name="橢圓 374"/>
                <p:cNvSpPr/>
                <p:nvPr/>
              </p:nvSpPr>
              <p:spPr>
                <a:xfrm>
                  <a:off x="4292841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sp>
              <p:nvSpPr>
                <p:cNvPr id="376" name="橢圓 375"/>
                <p:cNvSpPr/>
                <p:nvPr/>
              </p:nvSpPr>
              <p:spPr>
                <a:xfrm>
                  <a:off x="4427984" y="2322650"/>
                  <a:ext cx="72008" cy="7200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600"/>
                </a:p>
              </p:txBody>
            </p:sp>
            <p:grpSp>
              <p:nvGrpSpPr>
                <p:cNvPr id="377" name="群組 376"/>
                <p:cNvGrpSpPr/>
                <p:nvPr/>
              </p:nvGrpSpPr>
              <p:grpSpPr>
                <a:xfrm>
                  <a:off x="3512212" y="2208445"/>
                  <a:ext cx="180000" cy="180000"/>
                  <a:chOff x="3498478" y="2208445"/>
                  <a:chExt cx="180000" cy="180000"/>
                </a:xfrm>
              </p:grpSpPr>
              <p:sp>
                <p:nvSpPr>
                  <p:cNvPr id="381" name="六邊形 380"/>
                  <p:cNvSpPr/>
                  <p:nvPr/>
                </p:nvSpPr>
                <p:spPr>
                  <a:xfrm>
                    <a:off x="3498478" y="2208445"/>
                    <a:ext cx="180000" cy="18000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382" name="橢圓 381"/>
                  <p:cNvSpPr/>
                  <p:nvPr/>
                </p:nvSpPr>
                <p:spPr>
                  <a:xfrm>
                    <a:off x="3534478" y="2246256"/>
                    <a:ext cx="108001" cy="965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</p:grpSp>
            <p:grpSp>
              <p:nvGrpSpPr>
                <p:cNvPr id="378" name="群組 377"/>
                <p:cNvGrpSpPr/>
                <p:nvPr/>
              </p:nvGrpSpPr>
              <p:grpSpPr>
                <a:xfrm>
                  <a:off x="4824032" y="2201270"/>
                  <a:ext cx="180000" cy="180000"/>
                  <a:chOff x="3498478" y="2208445"/>
                  <a:chExt cx="180000" cy="180000"/>
                </a:xfrm>
              </p:grpSpPr>
              <p:sp>
                <p:nvSpPr>
                  <p:cNvPr id="379" name="六邊形 378"/>
                  <p:cNvSpPr/>
                  <p:nvPr/>
                </p:nvSpPr>
                <p:spPr>
                  <a:xfrm>
                    <a:off x="3498478" y="2208445"/>
                    <a:ext cx="180000" cy="18000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  <p:sp>
                <p:nvSpPr>
                  <p:cNvPr id="380" name="橢圓 379"/>
                  <p:cNvSpPr/>
                  <p:nvPr/>
                </p:nvSpPr>
                <p:spPr>
                  <a:xfrm>
                    <a:off x="3534478" y="2246256"/>
                    <a:ext cx="108001" cy="9652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600"/>
                  </a:p>
                </p:txBody>
              </p:sp>
            </p:grpSp>
          </p:grpSp>
        </p:grpSp>
      </p:grpSp>
      <p:sp>
        <p:nvSpPr>
          <p:cNvPr id="33" name="文字方塊 32"/>
          <p:cNvSpPr txBox="1"/>
          <p:nvPr/>
        </p:nvSpPr>
        <p:spPr>
          <a:xfrm>
            <a:off x="179512" y="123478"/>
            <a:ext cx="421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八、電腦控制卡安裝 </a:t>
            </a:r>
            <a:r>
              <a:rPr lang="en-US" altLang="zh-TW" b="1" dirty="0"/>
              <a:t>--</a:t>
            </a:r>
            <a:r>
              <a:rPr lang="zh-TW" altLang="en-US" b="1" dirty="0"/>
              <a:t> 電腦控制線連接</a:t>
            </a:r>
          </a:p>
        </p:txBody>
      </p:sp>
      <p:grpSp>
        <p:nvGrpSpPr>
          <p:cNvPr id="105" name="群組 104"/>
          <p:cNvGrpSpPr/>
          <p:nvPr/>
        </p:nvGrpSpPr>
        <p:grpSpPr>
          <a:xfrm>
            <a:off x="323528" y="1891191"/>
            <a:ext cx="1605862" cy="1168431"/>
            <a:chOff x="276827" y="1136028"/>
            <a:chExt cx="1605862" cy="1168431"/>
          </a:xfrm>
        </p:grpSpPr>
        <p:sp>
          <p:nvSpPr>
            <p:cNvPr id="7" name="文字方塊 6"/>
            <p:cNvSpPr txBox="1"/>
            <p:nvPr/>
          </p:nvSpPr>
          <p:spPr>
            <a:xfrm>
              <a:off x="511803" y="1136028"/>
              <a:ext cx="4732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>
                  <a:solidFill>
                    <a:schemeClr val="bg1"/>
                  </a:solidFill>
                </a:rPr>
                <a:t>RS-232</a:t>
              </a:r>
              <a:endParaRPr lang="zh-TW" altLang="en-US" sz="800" dirty="0">
                <a:solidFill>
                  <a:schemeClr val="bg1"/>
                </a:solidFill>
              </a:endParaRPr>
            </a:p>
          </p:txBody>
        </p:sp>
        <p:grpSp>
          <p:nvGrpSpPr>
            <p:cNvPr id="38" name="群組 37"/>
            <p:cNvGrpSpPr/>
            <p:nvPr/>
          </p:nvGrpSpPr>
          <p:grpSpPr>
            <a:xfrm>
              <a:off x="276827" y="1223144"/>
              <a:ext cx="1605862" cy="1060574"/>
              <a:chOff x="6683930" y="3399763"/>
              <a:chExt cx="1605862" cy="885189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6683930" y="3405650"/>
                <a:ext cx="1605862" cy="87930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文字方塊 55"/>
              <p:cNvSpPr txBox="1"/>
              <p:nvPr/>
            </p:nvSpPr>
            <p:spPr>
              <a:xfrm>
                <a:off x="6907378" y="3399763"/>
                <a:ext cx="4619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solidFill>
                      <a:schemeClr val="bg1"/>
                    </a:solidFill>
                  </a:rPr>
                  <a:t>Input</a:t>
                </a:r>
                <a:endParaRPr lang="zh-TW" altLang="en-US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>
              <a:off x="405625" y="1439604"/>
              <a:ext cx="648000" cy="216000"/>
              <a:chOff x="551926" y="1683351"/>
              <a:chExt cx="648000" cy="216000"/>
            </a:xfrm>
          </p:grpSpPr>
          <p:grpSp>
            <p:nvGrpSpPr>
              <p:cNvPr id="39" name="群組 38"/>
              <p:cNvGrpSpPr/>
              <p:nvPr/>
            </p:nvGrpSpPr>
            <p:grpSpPr>
              <a:xfrm>
                <a:off x="551926" y="1683351"/>
                <a:ext cx="648000" cy="216000"/>
                <a:chOff x="2866189" y="4610247"/>
                <a:chExt cx="648000" cy="216000"/>
              </a:xfrm>
            </p:grpSpPr>
            <p:sp>
              <p:nvSpPr>
                <p:cNvPr id="46" name="矩形 45"/>
                <p:cNvSpPr/>
                <p:nvPr/>
              </p:nvSpPr>
              <p:spPr>
                <a:xfrm>
                  <a:off x="2866189" y="4610247"/>
                  <a:ext cx="648000" cy="216000"/>
                </a:xfrm>
                <a:prstGeom prst="rect">
                  <a:avLst/>
                </a:prstGeom>
                <a:solidFill>
                  <a:srgbClr val="00C0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7" name="圓角矩形 46"/>
                <p:cNvSpPr/>
                <p:nvPr/>
              </p:nvSpPr>
              <p:spPr>
                <a:xfrm>
                  <a:off x="2894937" y="4632518"/>
                  <a:ext cx="196252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8" name="圓角矩形 47"/>
                <p:cNvSpPr/>
                <p:nvPr/>
              </p:nvSpPr>
              <p:spPr>
                <a:xfrm>
                  <a:off x="3091189" y="4632518"/>
                  <a:ext cx="198000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9" name="圓角矩形 48"/>
                <p:cNvSpPr/>
                <p:nvPr/>
              </p:nvSpPr>
              <p:spPr>
                <a:xfrm>
                  <a:off x="2977598" y="4701238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0" name="圓角矩形 49"/>
                <p:cNvSpPr/>
                <p:nvPr/>
              </p:nvSpPr>
              <p:spPr>
                <a:xfrm>
                  <a:off x="3172189" y="4700247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8" name="圓角矩形 57"/>
              <p:cNvSpPr/>
              <p:nvPr/>
            </p:nvSpPr>
            <p:spPr>
              <a:xfrm>
                <a:off x="974926" y="1704631"/>
                <a:ext cx="198000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圓角矩形 58"/>
              <p:cNvSpPr/>
              <p:nvPr/>
            </p:nvSpPr>
            <p:spPr>
              <a:xfrm>
                <a:off x="1055926" y="1772360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1" name="群組 60"/>
            <p:cNvGrpSpPr/>
            <p:nvPr/>
          </p:nvGrpSpPr>
          <p:grpSpPr>
            <a:xfrm>
              <a:off x="1112731" y="1439604"/>
              <a:ext cx="648000" cy="216000"/>
              <a:chOff x="551926" y="1683351"/>
              <a:chExt cx="648000" cy="216000"/>
            </a:xfrm>
          </p:grpSpPr>
          <p:grpSp>
            <p:nvGrpSpPr>
              <p:cNvPr id="62" name="群組 61"/>
              <p:cNvGrpSpPr/>
              <p:nvPr/>
            </p:nvGrpSpPr>
            <p:grpSpPr>
              <a:xfrm>
                <a:off x="551926" y="1683351"/>
                <a:ext cx="648000" cy="216000"/>
                <a:chOff x="2866189" y="4610247"/>
                <a:chExt cx="648000" cy="216000"/>
              </a:xfrm>
            </p:grpSpPr>
            <p:sp>
              <p:nvSpPr>
                <p:cNvPr id="65" name="矩形 64"/>
                <p:cNvSpPr/>
                <p:nvPr/>
              </p:nvSpPr>
              <p:spPr>
                <a:xfrm>
                  <a:off x="2866189" y="4610247"/>
                  <a:ext cx="648000" cy="216000"/>
                </a:xfrm>
                <a:prstGeom prst="rect">
                  <a:avLst/>
                </a:prstGeom>
                <a:solidFill>
                  <a:srgbClr val="00C0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6" name="圓角矩形 65"/>
                <p:cNvSpPr/>
                <p:nvPr/>
              </p:nvSpPr>
              <p:spPr>
                <a:xfrm>
                  <a:off x="2894937" y="4632518"/>
                  <a:ext cx="196252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7" name="圓角矩形 66"/>
                <p:cNvSpPr/>
                <p:nvPr/>
              </p:nvSpPr>
              <p:spPr>
                <a:xfrm>
                  <a:off x="3091189" y="4632518"/>
                  <a:ext cx="198000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8" name="圓角矩形 67"/>
                <p:cNvSpPr/>
                <p:nvPr/>
              </p:nvSpPr>
              <p:spPr>
                <a:xfrm>
                  <a:off x="2977598" y="4701238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9" name="圓角矩形 68"/>
                <p:cNvSpPr/>
                <p:nvPr/>
              </p:nvSpPr>
              <p:spPr>
                <a:xfrm>
                  <a:off x="3172189" y="4700247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3" name="圓角矩形 62"/>
              <p:cNvSpPr/>
              <p:nvPr/>
            </p:nvSpPr>
            <p:spPr>
              <a:xfrm>
                <a:off x="974926" y="1704631"/>
                <a:ext cx="198000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圓角矩形 63"/>
              <p:cNvSpPr/>
              <p:nvPr/>
            </p:nvSpPr>
            <p:spPr>
              <a:xfrm>
                <a:off x="1055926" y="1772360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>
              <a:off x="405625" y="1851694"/>
              <a:ext cx="648000" cy="216000"/>
              <a:chOff x="551926" y="1683351"/>
              <a:chExt cx="648000" cy="216000"/>
            </a:xfrm>
          </p:grpSpPr>
          <p:grpSp>
            <p:nvGrpSpPr>
              <p:cNvPr id="71" name="群組 70"/>
              <p:cNvGrpSpPr/>
              <p:nvPr/>
            </p:nvGrpSpPr>
            <p:grpSpPr>
              <a:xfrm>
                <a:off x="551926" y="1683351"/>
                <a:ext cx="648000" cy="216000"/>
                <a:chOff x="2866189" y="4610247"/>
                <a:chExt cx="648000" cy="216000"/>
              </a:xfrm>
            </p:grpSpPr>
            <p:sp>
              <p:nvSpPr>
                <p:cNvPr id="74" name="矩形 73"/>
                <p:cNvSpPr/>
                <p:nvPr/>
              </p:nvSpPr>
              <p:spPr>
                <a:xfrm>
                  <a:off x="2866189" y="4610247"/>
                  <a:ext cx="648000" cy="216000"/>
                </a:xfrm>
                <a:prstGeom prst="rect">
                  <a:avLst/>
                </a:prstGeom>
                <a:solidFill>
                  <a:srgbClr val="00C0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5" name="圓角矩形 74"/>
                <p:cNvSpPr/>
                <p:nvPr/>
              </p:nvSpPr>
              <p:spPr>
                <a:xfrm>
                  <a:off x="2894937" y="4632518"/>
                  <a:ext cx="196252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6" name="圓角矩形 75"/>
                <p:cNvSpPr/>
                <p:nvPr/>
              </p:nvSpPr>
              <p:spPr>
                <a:xfrm>
                  <a:off x="3091189" y="4632518"/>
                  <a:ext cx="198000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7" name="圓角矩形 76"/>
                <p:cNvSpPr/>
                <p:nvPr/>
              </p:nvSpPr>
              <p:spPr>
                <a:xfrm>
                  <a:off x="2977598" y="4701238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8" name="圓角矩形 77"/>
                <p:cNvSpPr/>
                <p:nvPr/>
              </p:nvSpPr>
              <p:spPr>
                <a:xfrm>
                  <a:off x="3172189" y="4700247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72" name="圓角矩形 71"/>
              <p:cNvSpPr/>
              <p:nvPr/>
            </p:nvSpPr>
            <p:spPr>
              <a:xfrm>
                <a:off x="974926" y="1704631"/>
                <a:ext cx="198000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3" name="圓角矩形 72"/>
              <p:cNvSpPr/>
              <p:nvPr/>
            </p:nvSpPr>
            <p:spPr>
              <a:xfrm>
                <a:off x="1055926" y="1772360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>
              <a:off x="1112731" y="1851694"/>
              <a:ext cx="648000" cy="216000"/>
              <a:chOff x="551926" y="1683351"/>
              <a:chExt cx="648000" cy="216000"/>
            </a:xfrm>
          </p:grpSpPr>
          <p:grpSp>
            <p:nvGrpSpPr>
              <p:cNvPr id="80" name="群組 79"/>
              <p:cNvGrpSpPr/>
              <p:nvPr/>
            </p:nvGrpSpPr>
            <p:grpSpPr>
              <a:xfrm>
                <a:off x="551926" y="1683351"/>
                <a:ext cx="648000" cy="216000"/>
                <a:chOff x="2866189" y="4610247"/>
                <a:chExt cx="648000" cy="216000"/>
              </a:xfrm>
            </p:grpSpPr>
            <p:sp>
              <p:nvSpPr>
                <p:cNvPr id="83" name="矩形 82"/>
                <p:cNvSpPr/>
                <p:nvPr/>
              </p:nvSpPr>
              <p:spPr>
                <a:xfrm>
                  <a:off x="2866189" y="4610247"/>
                  <a:ext cx="648000" cy="216000"/>
                </a:xfrm>
                <a:prstGeom prst="rect">
                  <a:avLst/>
                </a:prstGeom>
                <a:solidFill>
                  <a:srgbClr val="00C0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4" name="圓角矩形 83"/>
                <p:cNvSpPr/>
                <p:nvPr/>
              </p:nvSpPr>
              <p:spPr>
                <a:xfrm>
                  <a:off x="2894937" y="4632518"/>
                  <a:ext cx="196252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5" name="圓角矩形 84"/>
                <p:cNvSpPr/>
                <p:nvPr/>
              </p:nvSpPr>
              <p:spPr>
                <a:xfrm>
                  <a:off x="3091189" y="4632518"/>
                  <a:ext cx="198000" cy="17344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6" name="圓角矩形 85"/>
                <p:cNvSpPr/>
                <p:nvPr/>
              </p:nvSpPr>
              <p:spPr>
                <a:xfrm>
                  <a:off x="2977598" y="4701238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7" name="圓角矩形 86"/>
                <p:cNvSpPr/>
                <p:nvPr/>
              </p:nvSpPr>
              <p:spPr>
                <a:xfrm>
                  <a:off x="3172189" y="4700247"/>
                  <a:ext cx="36000" cy="360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81" name="圓角矩形 80"/>
              <p:cNvSpPr/>
              <p:nvPr/>
            </p:nvSpPr>
            <p:spPr>
              <a:xfrm>
                <a:off x="974926" y="1704631"/>
                <a:ext cx="198000" cy="17344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2" name="圓角矩形 81"/>
              <p:cNvSpPr/>
              <p:nvPr/>
            </p:nvSpPr>
            <p:spPr>
              <a:xfrm>
                <a:off x="1055926" y="1772360"/>
                <a:ext cx="36000" cy="36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8" name="文字方塊 87"/>
            <p:cNvSpPr txBox="1"/>
            <p:nvPr/>
          </p:nvSpPr>
          <p:spPr>
            <a:xfrm>
              <a:off x="1157648" y="1223144"/>
              <a:ext cx="5581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Output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9" name="文字方塊 88"/>
            <p:cNvSpPr txBox="1"/>
            <p:nvPr/>
          </p:nvSpPr>
          <p:spPr>
            <a:xfrm>
              <a:off x="407304" y="1605446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1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" name="文字方塊 89"/>
            <p:cNvSpPr txBox="1"/>
            <p:nvPr/>
          </p:nvSpPr>
          <p:spPr>
            <a:xfrm>
              <a:off x="604430" y="1605473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2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1" name="文字方塊 90"/>
            <p:cNvSpPr txBox="1"/>
            <p:nvPr/>
          </p:nvSpPr>
          <p:spPr>
            <a:xfrm>
              <a:off x="800029" y="1605473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C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2" name="文字方塊 91"/>
            <p:cNvSpPr txBox="1"/>
            <p:nvPr/>
          </p:nvSpPr>
          <p:spPr>
            <a:xfrm>
              <a:off x="1107197" y="1605473"/>
              <a:ext cx="2648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G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3" name="文字方塊 92"/>
            <p:cNvSpPr txBox="1"/>
            <p:nvPr/>
          </p:nvSpPr>
          <p:spPr>
            <a:xfrm>
              <a:off x="1311536" y="1605448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1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4" name="文字方塊 93"/>
            <p:cNvSpPr txBox="1"/>
            <p:nvPr/>
          </p:nvSpPr>
          <p:spPr>
            <a:xfrm>
              <a:off x="1510523" y="1605447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2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9" name="文字方塊 98"/>
            <p:cNvSpPr txBox="1"/>
            <p:nvPr/>
          </p:nvSpPr>
          <p:spPr>
            <a:xfrm>
              <a:off x="407304" y="2012045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3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0" name="文字方塊 99"/>
            <p:cNvSpPr txBox="1"/>
            <p:nvPr/>
          </p:nvSpPr>
          <p:spPr>
            <a:xfrm>
              <a:off x="604430" y="201207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4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1" name="文字方塊 100"/>
            <p:cNvSpPr txBox="1"/>
            <p:nvPr/>
          </p:nvSpPr>
          <p:spPr>
            <a:xfrm>
              <a:off x="800029" y="2012072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C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2" name="文字方塊 101"/>
            <p:cNvSpPr txBox="1"/>
            <p:nvPr/>
          </p:nvSpPr>
          <p:spPr>
            <a:xfrm>
              <a:off x="1107197" y="2012072"/>
              <a:ext cx="2648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dirty="0">
                  <a:solidFill>
                    <a:schemeClr val="bg1"/>
                  </a:solidFill>
                </a:rPr>
                <a:t>G</a:t>
              </a:r>
              <a:endParaRPr lang="zh-TW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3" name="文字方塊 102"/>
            <p:cNvSpPr txBox="1"/>
            <p:nvPr/>
          </p:nvSpPr>
          <p:spPr>
            <a:xfrm>
              <a:off x="1305926" y="1995732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solidFill>
                    <a:schemeClr val="bg1"/>
                  </a:solidFill>
                </a:rPr>
                <a:t>+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4" name="文字方塊 103"/>
            <p:cNvSpPr txBox="1"/>
            <p:nvPr/>
          </p:nvSpPr>
          <p:spPr>
            <a:xfrm>
              <a:off x="1516890" y="1965905"/>
              <a:ext cx="2471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</a:rPr>
                <a:t>-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群組 131"/>
          <p:cNvGrpSpPr/>
          <p:nvPr/>
        </p:nvGrpSpPr>
        <p:grpSpPr>
          <a:xfrm>
            <a:off x="462200" y="2051313"/>
            <a:ext cx="628251" cy="360000"/>
            <a:chOff x="2843808" y="1544434"/>
            <a:chExt cx="628251" cy="360000"/>
          </a:xfrm>
        </p:grpSpPr>
        <p:sp>
          <p:nvSpPr>
            <p:cNvPr id="110" name="矩形 109"/>
            <p:cNvSpPr/>
            <p:nvPr/>
          </p:nvSpPr>
          <p:spPr>
            <a:xfrm>
              <a:off x="2843808" y="1544434"/>
              <a:ext cx="628251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矩形 110"/>
            <p:cNvSpPr/>
            <p:nvPr/>
          </p:nvSpPr>
          <p:spPr>
            <a:xfrm>
              <a:off x="3071672" y="1706032"/>
              <a:ext cx="167161" cy="176601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" name="矩形 111"/>
            <p:cNvSpPr/>
            <p:nvPr/>
          </p:nvSpPr>
          <p:spPr>
            <a:xfrm>
              <a:off x="2876291" y="1703789"/>
              <a:ext cx="167161" cy="176601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13" name="群組 112"/>
            <p:cNvGrpSpPr/>
            <p:nvPr/>
          </p:nvGrpSpPr>
          <p:grpSpPr>
            <a:xfrm>
              <a:off x="2897263" y="1761425"/>
              <a:ext cx="125217" cy="108000"/>
              <a:chOff x="740109" y="1784309"/>
              <a:chExt cx="224848" cy="196741"/>
            </a:xfrm>
          </p:grpSpPr>
          <p:sp>
            <p:nvSpPr>
              <p:cNvPr id="118" name="矩形 117"/>
              <p:cNvSpPr/>
              <p:nvPr/>
            </p:nvSpPr>
            <p:spPr>
              <a:xfrm>
                <a:off x="740109" y="1784309"/>
                <a:ext cx="224848" cy="1967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740109" y="1852700"/>
                <a:ext cx="224848" cy="562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矩形 114"/>
            <p:cNvSpPr/>
            <p:nvPr/>
          </p:nvSpPr>
          <p:spPr>
            <a:xfrm>
              <a:off x="2876291" y="1574274"/>
              <a:ext cx="557447" cy="113057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0" name="矩形 119"/>
            <p:cNvSpPr/>
            <p:nvPr/>
          </p:nvSpPr>
          <p:spPr>
            <a:xfrm>
              <a:off x="3266578" y="1703789"/>
              <a:ext cx="167161" cy="176601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6" name="群組 125"/>
            <p:cNvGrpSpPr/>
            <p:nvPr/>
          </p:nvGrpSpPr>
          <p:grpSpPr>
            <a:xfrm>
              <a:off x="3095324" y="1761425"/>
              <a:ext cx="125217" cy="108000"/>
              <a:chOff x="740109" y="1784309"/>
              <a:chExt cx="224848" cy="196741"/>
            </a:xfrm>
          </p:grpSpPr>
          <p:sp>
            <p:nvSpPr>
              <p:cNvPr id="127" name="矩形 126"/>
              <p:cNvSpPr/>
              <p:nvPr/>
            </p:nvSpPr>
            <p:spPr>
              <a:xfrm>
                <a:off x="740109" y="1784309"/>
                <a:ext cx="224848" cy="1967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矩形 127"/>
              <p:cNvSpPr/>
              <p:nvPr/>
            </p:nvSpPr>
            <p:spPr>
              <a:xfrm>
                <a:off x="740109" y="1852700"/>
                <a:ext cx="224848" cy="562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9" name="群組 128"/>
            <p:cNvGrpSpPr/>
            <p:nvPr/>
          </p:nvGrpSpPr>
          <p:grpSpPr>
            <a:xfrm>
              <a:off x="3287549" y="1761425"/>
              <a:ext cx="125217" cy="108000"/>
              <a:chOff x="740109" y="1784309"/>
              <a:chExt cx="224848" cy="196741"/>
            </a:xfrm>
          </p:grpSpPr>
          <p:sp>
            <p:nvSpPr>
              <p:cNvPr id="130" name="矩形 129"/>
              <p:cNvSpPr/>
              <p:nvPr/>
            </p:nvSpPr>
            <p:spPr>
              <a:xfrm>
                <a:off x="740109" y="1784309"/>
                <a:ext cx="224848" cy="1967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" name="矩形 130"/>
              <p:cNvSpPr/>
              <p:nvPr/>
            </p:nvSpPr>
            <p:spPr>
              <a:xfrm>
                <a:off x="740109" y="1852700"/>
                <a:ext cx="224848" cy="562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33" name="群組 132"/>
          <p:cNvGrpSpPr/>
          <p:nvPr/>
        </p:nvGrpSpPr>
        <p:grpSpPr>
          <a:xfrm>
            <a:off x="463843" y="2468891"/>
            <a:ext cx="628251" cy="360000"/>
            <a:chOff x="2843808" y="1544434"/>
            <a:chExt cx="628251" cy="360000"/>
          </a:xfrm>
        </p:grpSpPr>
        <p:sp>
          <p:nvSpPr>
            <p:cNvPr id="134" name="矩形 133"/>
            <p:cNvSpPr/>
            <p:nvPr/>
          </p:nvSpPr>
          <p:spPr>
            <a:xfrm>
              <a:off x="2843808" y="1544434"/>
              <a:ext cx="628251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3071672" y="1706032"/>
              <a:ext cx="167161" cy="176601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2876291" y="1703789"/>
              <a:ext cx="167161" cy="176601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7" name="群組 136"/>
            <p:cNvGrpSpPr/>
            <p:nvPr/>
          </p:nvGrpSpPr>
          <p:grpSpPr>
            <a:xfrm>
              <a:off x="2897263" y="1761425"/>
              <a:ext cx="125217" cy="108000"/>
              <a:chOff x="740109" y="1784309"/>
              <a:chExt cx="224848" cy="196741"/>
            </a:xfrm>
          </p:grpSpPr>
          <p:sp>
            <p:nvSpPr>
              <p:cNvPr id="146" name="矩形 145"/>
              <p:cNvSpPr/>
              <p:nvPr/>
            </p:nvSpPr>
            <p:spPr>
              <a:xfrm>
                <a:off x="740109" y="1784309"/>
                <a:ext cx="224848" cy="1967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7" name="矩形 146"/>
              <p:cNvSpPr/>
              <p:nvPr/>
            </p:nvSpPr>
            <p:spPr>
              <a:xfrm>
                <a:off x="740109" y="1852700"/>
                <a:ext cx="224848" cy="562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38" name="矩形 137"/>
            <p:cNvSpPr/>
            <p:nvPr/>
          </p:nvSpPr>
          <p:spPr>
            <a:xfrm>
              <a:off x="2876291" y="1574274"/>
              <a:ext cx="557447" cy="113057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3266578" y="1703789"/>
              <a:ext cx="167161" cy="176601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0" name="群組 139"/>
            <p:cNvGrpSpPr/>
            <p:nvPr/>
          </p:nvGrpSpPr>
          <p:grpSpPr>
            <a:xfrm>
              <a:off x="3095324" y="1761425"/>
              <a:ext cx="125217" cy="108000"/>
              <a:chOff x="740109" y="1784309"/>
              <a:chExt cx="224848" cy="196741"/>
            </a:xfrm>
          </p:grpSpPr>
          <p:sp>
            <p:nvSpPr>
              <p:cNvPr id="144" name="矩形 143"/>
              <p:cNvSpPr/>
              <p:nvPr/>
            </p:nvSpPr>
            <p:spPr>
              <a:xfrm>
                <a:off x="740109" y="1784309"/>
                <a:ext cx="224848" cy="1967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5" name="矩形 144"/>
              <p:cNvSpPr/>
              <p:nvPr/>
            </p:nvSpPr>
            <p:spPr>
              <a:xfrm>
                <a:off x="740109" y="1852700"/>
                <a:ext cx="224848" cy="562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1" name="群組 140"/>
            <p:cNvGrpSpPr/>
            <p:nvPr/>
          </p:nvGrpSpPr>
          <p:grpSpPr>
            <a:xfrm>
              <a:off x="3287549" y="1761425"/>
              <a:ext cx="125217" cy="108000"/>
              <a:chOff x="740109" y="1784309"/>
              <a:chExt cx="224848" cy="196741"/>
            </a:xfrm>
          </p:grpSpPr>
          <p:sp>
            <p:nvSpPr>
              <p:cNvPr id="142" name="矩形 141"/>
              <p:cNvSpPr/>
              <p:nvPr/>
            </p:nvSpPr>
            <p:spPr>
              <a:xfrm>
                <a:off x="740109" y="1784309"/>
                <a:ext cx="224848" cy="1967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3" name="矩形 142"/>
              <p:cNvSpPr/>
              <p:nvPr/>
            </p:nvSpPr>
            <p:spPr>
              <a:xfrm>
                <a:off x="740109" y="1852700"/>
                <a:ext cx="224848" cy="562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48" name="群組 147"/>
          <p:cNvGrpSpPr/>
          <p:nvPr/>
        </p:nvGrpSpPr>
        <p:grpSpPr>
          <a:xfrm>
            <a:off x="1167182" y="2463503"/>
            <a:ext cx="628251" cy="360000"/>
            <a:chOff x="2843808" y="1544434"/>
            <a:chExt cx="628251" cy="360000"/>
          </a:xfrm>
        </p:grpSpPr>
        <p:sp>
          <p:nvSpPr>
            <p:cNvPr id="149" name="矩形 148"/>
            <p:cNvSpPr/>
            <p:nvPr/>
          </p:nvSpPr>
          <p:spPr>
            <a:xfrm>
              <a:off x="2843808" y="1544434"/>
              <a:ext cx="628251" cy="36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3071672" y="1706032"/>
              <a:ext cx="167161" cy="176601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2876291" y="1703789"/>
              <a:ext cx="167161" cy="176601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2" name="群組 151"/>
            <p:cNvGrpSpPr/>
            <p:nvPr/>
          </p:nvGrpSpPr>
          <p:grpSpPr>
            <a:xfrm>
              <a:off x="2897263" y="1761425"/>
              <a:ext cx="125217" cy="108000"/>
              <a:chOff x="740109" y="1784309"/>
              <a:chExt cx="224848" cy="196741"/>
            </a:xfrm>
          </p:grpSpPr>
          <p:sp>
            <p:nvSpPr>
              <p:cNvPr id="161" name="矩形 160"/>
              <p:cNvSpPr/>
              <p:nvPr/>
            </p:nvSpPr>
            <p:spPr>
              <a:xfrm>
                <a:off x="740109" y="1784309"/>
                <a:ext cx="224848" cy="1967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矩形 161"/>
              <p:cNvSpPr/>
              <p:nvPr/>
            </p:nvSpPr>
            <p:spPr>
              <a:xfrm>
                <a:off x="740109" y="1852700"/>
                <a:ext cx="224848" cy="562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53" name="矩形 152"/>
            <p:cNvSpPr/>
            <p:nvPr/>
          </p:nvSpPr>
          <p:spPr>
            <a:xfrm>
              <a:off x="2876291" y="1574274"/>
              <a:ext cx="557447" cy="113057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3266578" y="1703789"/>
              <a:ext cx="167161" cy="176601"/>
            </a:xfrm>
            <a:prstGeom prst="rect">
              <a:avLst/>
            </a:prstGeom>
            <a:gradFill flip="none" rotWithShape="1">
              <a:gsLst>
                <a:gs pos="0">
                  <a:srgbClr val="00C057">
                    <a:shade val="30000"/>
                    <a:satMod val="115000"/>
                  </a:srgbClr>
                </a:gs>
                <a:gs pos="50000">
                  <a:srgbClr val="00C057">
                    <a:shade val="67500"/>
                    <a:satMod val="115000"/>
                  </a:srgbClr>
                </a:gs>
                <a:gs pos="100000">
                  <a:srgbClr val="00C05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5" name="群組 154"/>
            <p:cNvGrpSpPr/>
            <p:nvPr/>
          </p:nvGrpSpPr>
          <p:grpSpPr>
            <a:xfrm>
              <a:off x="3095324" y="1761425"/>
              <a:ext cx="125217" cy="108000"/>
              <a:chOff x="740109" y="1784309"/>
              <a:chExt cx="224848" cy="196741"/>
            </a:xfrm>
          </p:grpSpPr>
          <p:sp>
            <p:nvSpPr>
              <p:cNvPr id="159" name="矩形 158"/>
              <p:cNvSpPr/>
              <p:nvPr/>
            </p:nvSpPr>
            <p:spPr>
              <a:xfrm>
                <a:off x="740109" y="1784309"/>
                <a:ext cx="224848" cy="1967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矩形 159"/>
              <p:cNvSpPr/>
              <p:nvPr/>
            </p:nvSpPr>
            <p:spPr>
              <a:xfrm>
                <a:off x="740109" y="1852700"/>
                <a:ext cx="224848" cy="562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56" name="群組 155"/>
            <p:cNvGrpSpPr/>
            <p:nvPr/>
          </p:nvGrpSpPr>
          <p:grpSpPr>
            <a:xfrm>
              <a:off x="3287549" y="1761425"/>
              <a:ext cx="125217" cy="108000"/>
              <a:chOff x="740109" y="1784309"/>
              <a:chExt cx="224848" cy="196741"/>
            </a:xfrm>
          </p:grpSpPr>
          <p:sp>
            <p:nvSpPr>
              <p:cNvPr id="157" name="矩形 156"/>
              <p:cNvSpPr/>
              <p:nvPr/>
            </p:nvSpPr>
            <p:spPr>
              <a:xfrm>
                <a:off x="740109" y="1784309"/>
                <a:ext cx="224848" cy="1967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矩形 157"/>
              <p:cNvSpPr/>
              <p:nvPr/>
            </p:nvSpPr>
            <p:spPr>
              <a:xfrm>
                <a:off x="740109" y="1852700"/>
                <a:ext cx="224848" cy="562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163" name="手繪多邊形 162"/>
          <p:cNvSpPr/>
          <p:nvPr/>
        </p:nvSpPr>
        <p:spPr>
          <a:xfrm>
            <a:off x="363298" y="2270145"/>
            <a:ext cx="684009" cy="1272208"/>
          </a:xfrm>
          <a:custGeom>
            <a:avLst/>
            <a:gdLst>
              <a:gd name="connsiteX0" fmla="*/ 206931 w 684009"/>
              <a:gd name="connsiteY0" fmla="*/ 0 h 1272208"/>
              <a:gd name="connsiteX1" fmla="*/ 47904 w 684009"/>
              <a:gd name="connsiteY1" fmla="*/ 206734 h 1272208"/>
              <a:gd name="connsiteX2" fmla="*/ 55856 w 684009"/>
              <a:gd name="connsiteY2" fmla="*/ 906448 h 1272208"/>
              <a:gd name="connsiteX3" fmla="*/ 684009 w 684009"/>
              <a:gd name="connsiteY3" fmla="*/ 1272208 h 12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009" h="1272208">
                <a:moveTo>
                  <a:pt x="206931" y="0"/>
                </a:moveTo>
                <a:cubicBezTo>
                  <a:pt x="140007" y="27829"/>
                  <a:pt x="73083" y="55659"/>
                  <a:pt x="47904" y="206734"/>
                </a:cubicBezTo>
                <a:cubicBezTo>
                  <a:pt x="22725" y="357809"/>
                  <a:pt x="-50162" y="728869"/>
                  <a:pt x="55856" y="906448"/>
                </a:cubicBezTo>
                <a:cubicBezTo>
                  <a:pt x="161873" y="1084027"/>
                  <a:pt x="422941" y="1178117"/>
                  <a:pt x="684009" y="1272208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4" name="手繪多邊形 163"/>
          <p:cNvSpPr/>
          <p:nvPr/>
        </p:nvSpPr>
        <p:spPr>
          <a:xfrm>
            <a:off x="905355" y="2691564"/>
            <a:ext cx="126049" cy="850789"/>
          </a:xfrm>
          <a:custGeom>
            <a:avLst/>
            <a:gdLst>
              <a:gd name="connsiteX0" fmla="*/ 120413 w 184023"/>
              <a:gd name="connsiteY0" fmla="*/ 0 h 850789"/>
              <a:gd name="connsiteX1" fmla="*/ 1143 w 184023"/>
              <a:gd name="connsiteY1" fmla="*/ 246490 h 850789"/>
              <a:gd name="connsiteX2" fmla="*/ 184023 w 184023"/>
              <a:gd name="connsiteY2" fmla="*/ 850789 h 85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023" h="850789">
                <a:moveTo>
                  <a:pt x="120413" y="0"/>
                </a:moveTo>
                <a:cubicBezTo>
                  <a:pt x="55477" y="52346"/>
                  <a:pt x="-9459" y="104692"/>
                  <a:pt x="1143" y="246490"/>
                </a:cubicBezTo>
                <a:cubicBezTo>
                  <a:pt x="11745" y="388288"/>
                  <a:pt x="97884" y="619538"/>
                  <a:pt x="184023" y="850789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5" name="手繪多邊形 164"/>
          <p:cNvSpPr/>
          <p:nvPr/>
        </p:nvSpPr>
        <p:spPr>
          <a:xfrm>
            <a:off x="1055258" y="2699515"/>
            <a:ext cx="238539" cy="826936"/>
          </a:xfrm>
          <a:custGeom>
            <a:avLst/>
            <a:gdLst>
              <a:gd name="connsiteX0" fmla="*/ 238539 w 238539"/>
              <a:gd name="connsiteY0" fmla="*/ 0 h 826936"/>
              <a:gd name="connsiteX1" fmla="*/ 127221 w 238539"/>
              <a:gd name="connsiteY1" fmla="*/ 238539 h 826936"/>
              <a:gd name="connsiteX2" fmla="*/ 0 w 238539"/>
              <a:gd name="connsiteY2" fmla="*/ 826936 h 82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539" h="826936">
                <a:moveTo>
                  <a:pt x="238539" y="0"/>
                </a:moveTo>
                <a:cubicBezTo>
                  <a:pt x="202758" y="50358"/>
                  <a:pt x="166977" y="100716"/>
                  <a:pt x="127221" y="238539"/>
                </a:cubicBezTo>
                <a:cubicBezTo>
                  <a:pt x="87464" y="376362"/>
                  <a:pt x="43732" y="601649"/>
                  <a:pt x="0" y="82693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6" name="手繪多邊形 165"/>
          <p:cNvSpPr/>
          <p:nvPr/>
        </p:nvSpPr>
        <p:spPr>
          <a:xfrm>
            <a:off x="1055259" y="2691564"/>
            <a:ext cx="499692" cy="858741"/>
          </a:xfrm>
          <a:custGeom>
            <a:avLst/>
            <a:gdLst>
              <a:gd name="connsiteX0" fmla="*/ 413468 w 527475"/>
              <a:gd name="connsiteY0" fmla="*/ 0 h 866692"/>
              <a:gd name="connsiteX1" fmla="*/ 500932 w 527475"/>
              <a:gd name="connsiteY1" fmla="*/ 254442 h 866692"/>
              <a:gd name="connsiteX2" fmla="*/ 0 w 527475"/>
              <a:gd name="connsiteY2" fmla="*/ 866692 h 86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7475" h="866692">
                <a:moveTo>
                  <a:pt x="413468" y="0"/>
                </a:moveTo>
                <a:cubicBezTo>
                  <a:pt x="491655" y="54996"/>
                  <a:pt x="569843" y="109993"/>
                  <a:pt x="500932" y="254442"/>
                </a:cubicBezTo>
                <a:cubicBezTo>
                  <a:pt x="432021" y="398891"/>
                  <a:pt x="216010" y="632791"/>
                  <a:pt x="0" y="866692"/>
                </a:cubicBezTo>
              </a:path>
            </a:pathLst>
          </a:cu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8" name="手繪多邊形 167"/>
          <p:cNvSpPr/>
          <p:nvPr/>
        </p:nvSpPr>
        <p:spPr>
          <a:xfrm>
            <a:off x="1071161" y="2699515"/>
            <a:ext cx="757730" cy="850790"/>
          </a:xfrm>
          <a:custGeom>
            <a:avLst/>
            <a:gdLst>
              <a:gd name="connsiteX0" fmla="*/ 612250 w 757730"/>
              <a:gd name="connsiteY0" fmla="*/ 0 h 850790"/>
              <a:gd name="connsiteX1" fmla="*/ 715617 w 757730"/>
              <a:gd name="connsiteY1" fmla="*/ 230588 h 850790"/>
              <a:gd name="connsiteX2" fmla="*/ 0 w 757730"/>
              <a:gd name="connsiteY2" fmla="*/ 850790 h 8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730" h="850790">
                <a:moveTo>
                  <a:pt x="612250" y="0"/>
                </a:moveTo>
                <a:cubicBezTo>
                  <a:pt x="714954" y="44395"/>
                  <a:pt x="817659" y="88790"/>
                  <a:pt x="715617" y="230588"/>
                </a:cubicBezTo>
                <a:cubicBezTo>
                  <a:pt x="613575" y="372386"/>
                  <a:pt x="119269" y="750074"/>
                  <a:pt x="0" y="850790"/>
                </a:cubicBezTo>
              </a:path>
            </a:pathLst>
          </a:cu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5" name="手繪多邊形 214"/>
          <p:cNvSpPr/>
          <p:nvPr/>
        </p:nvSpPr>
        <p:spPr>
          <a:xfrm>
            <a:off x="1062773" y="3517429"/>
            <a:ext cx="3710580" cy="1244349"/>
          </a:xfrm>
          <a:custGeom>
            <a:avLst/>
            <a:gdLst>
              <a:gd name="connsiteX0" fmla="*/ 0 w 4554748"/>
              <a:gd name="connsiteY0" fmla="*/ 0 h 1382618"/>
              <a:gd name="connsiteX1" fmla="*/ 439948 w 4554748"/>
              <a:gd name="connsiteY1" fmla="*/ 439947 h 1382618"/>
              <a:gd name="connsiteX2" fmla="*/ 1621766 w 4554748"/>
              <a:gd name="connsiteY2" fmla="*/ 517584 h 1382618"/>
              <a:gd name="connsiteX3" fmla="*/ 2631057 w 4554748"/>
              <a:gd name="connsiteY3" fmla="*/ 1259456 h 1382618"/>
              <a:gd name="connsiteX4" fmla="*/ 4114800 w 4554748"/>
              <a:gd name="connsiteY4" fmla="*/ 1345720 h 1382618"/>
              <a:gd name="connsiteX5" fmla="*/ 4554748 w 4554748"/>
              <a:gd name="connsiteY5" fmla="*/ 879894 h 138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4748" h="1382618">
                <a:moveTo>
                  <a:pt x="0" y="0"/>
                </a:moveTo>
                <a:cubicBezTo>
                  <a:pt x="84827" y="176841"/>
                  <a:pt x="169654" y="353683"/>
                  <a:pt x="439948" y="439947"/>
                </a:cubicBezTo>
                <a:cubicBezTo>
                  <a:pt x="710242" y="526211"/>
                  <a:pt x="1256581" y="380999"/>
                  <a:pt x="1621766" y="517584"/>
                </a:cubicBezTo>
                <a:cubicBezTo>
                  <a:pt x="1986951" y="654169"/>
                  <a:pt x="2215551" y="1121433"/>
                  <a:pt x="2631057" y="1259456"/>
                </a:cubicBezTo>
                <a:cubicBezTo>
                  <a:pt x="3046563" y="1397479"/>
                  <a:pt x="3794185" y="1408980"/>
                  <a:pt x="4114800" y="1345720"/>
                </a:cubicBezTo>
                <a:cubicBezTo>
                  <a:pt x="4435415" y="1282460"/>
                  <a:pt x="4495081" y="1081177"/>
                  <a:pt x="4554748" y="879894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6" name="橢圓形圖說文字 215"/>
          <p:cNvSpPr/>
          <p:nvPr/>
        </p:nvSpPr>
        <p:spPr>
          <a:xfrm>
            <a:off x="3113061" y="3186574"/>
            <a:ext cx="1008112" cy="1008000"/>
          </a:xfrm>
          <a:prstGeom prst="wedgeEllipseCallout">
            <a:avLst>
              <a:gd name="adj1" fmla="val 68160"/>
              <a:gd name="adj2" fmla="val 21421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/>
              <a:t>將控制卡固定於電腦</a:t>
            </a:r>
          </a:p>
        </p:txBody>
      </p:sp>
      <p:sp>
        <p:nvSpPr>
          <p:cNvPr id="217" name="文字方塊 216"/>
          <p:cNvSpPr txBox="1"/>
          <p:nvPr/>
        </p:nvSpPr>
        <p:spPr>
          <a:xfrm>
            <a:off x="323528" y="1701308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控制器</a:t>
            </a:r>
            <a:r>
              <a:rPr lang="en-US" altLang="zh-TW" sz="1200" dirty="0"/>
              <a:t> I/O</a:t>
            </a:r>
            <a:endParaRPr lang="zh-TW" altLang="en-US" sz="1200" dirty="0"/>
          </a:p>
        </p:txBody>
      </p:sp>
      <p:sp>
        <p:nvSpPr>
          <p:cNvPr id="219" name="文字方塊 218"/>
          <p:cNvSpPr txBox="1"/>
          <p:nvPr/>
        </p:nvSpPr>
        <p:spPr>
          <a:xfrm>
            <a:off x="323528" y="519868"/>
            <a:ext cx="3797645" cy="11610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/>
              <a:t>控制線使用到</a:t>
            </a:r>
            <a:r>
              <a:rPr lang="en-US" altLang="zh-TW" sz="1600" dirty="0"/>
              <a:t>5</a:t>
            </a:r>
            <a:r>
              <a:rPr lang="zh-TW" altLang="en-US" sz="1600" dirty="0"/>
              <a:t>芯</a:t>
            </a:r>
            <a:r>
              <a:rPr lang="zh-TW" altLang="en-US" sz="1600" dirty="0">
                <a:latin typeface="新細明體"/>
                <a:ea typeface="新細明體"/>
              </a:rPr>
              <a:t>，</a:t>
            </a:r>
            <a:r>
              <a:rPr lang="zh-TW" altLang="en-US" sz="1600" dirty="0">
                <a:latin typeface="新細明體"/>
              </a:rPr>
              <a:t>可使用一般</a:t>
            </a:r>
            <a:r>
              <a:rPr lang="en-US" altLang="zh-TW" sz="1600" dirty="0">
                <a:latin typeface="新細明體"/>
              </a:rPr>
              <a:t>Cat 5</a:t>
            </a:r>
            <a:r>
              <a:rPr lang="zh-TW" altLang="en-US" sz="1600" dirty="0">
                <a:latin typeface="新細明體"/>
              </a:rPr>
              <a:t>網路線，或是使用</a:t>
            </a:r>
            <a:r>
              <a:rPr lang="en-US" altLang="zh-TW" sz="1600" dirty="0">
                <a:latin typeface="新細明體"/>
              </a:rPr>
              <a:t>5</a:t>
            </a:r>
            <a:r>
              <a:rPr lang="zh-TW" altLang="en-US" sz="1600" dirty="0">
                <a:latin typeface="新細明體"/>
              </a:rPr>
              <a:t>芯的線材</a:t>
            </a:r>
            <a:r>
              <a:rPr lang="zh-TW" altLang="en-US" sz="1600" dirty="0">
                <a:latin typeface="新細明體"/>
                <a:ea typeface="新細明體"/>
              </a:rPr>
              <a:t>，一端接入</a:t>
            </a:r>
            <a:r>
              <a:rPr lang="en-US" altLang="zh-TW" sz="1600" dirty="0">
                <a:latin typeface="新細明體"/>
                <a:ea typeface="新細明體"/>
              </a:rPr>
              <a:t>MTC I/O</a:t>
            </a:r>
            <a:r>
              <a:rPr lang="zh-TW" altLang="en-US" sz="1600" dirty="0">
                <a:latin typeface="新細明體"/>
                <a:ea typeface="新細明體"/>
              </a:rPr>
              <a:t>接點，另一端焊接於</a:t>
            </a:r>
            <a:r>
              <a:rPr lang="en-US" altLang="zh-TW" sz="1600" dirty="0">
                <a:latin typeface="新細明體"/>
                <a:ea typeface="新細明體"/>
              </a:rPr>
              <a:t>RS-232</a:t>
            </a:r>
            <a:r>
              <a:rPr lang="zh-TW" altLang="en-US" sz="1600" dirty="0">
                <a:latin typeface="新細明體"/>
                <a:ea typeface="新細明體"/>
              </a:rPr>
              <a:t>端子。</a:t>
            </a:r>
            <a:endParaRPr lang="zh-TW" altLang="en-US" sz="16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4553997" y="4671015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桌上型電腦</a:t>
            </a:r>
          </a:p>
        </p:txBody>
      </p:sp>
      <p:grpSp>
        <p:nvGrpSpPr>
          <p:cNvPr id="167" name="群組 166"/>
          <p:cNvGrpSpPr>
            <a:grpSpLocks noChangeAspect="1"/>
          </p:cNvGrpSpPr>
          <p:nvPr/>
        </p:nvGrpSpPr>
        <p:grpSpPr>
          <a:xfrm>
            <a:off x="4555459" y="4023259"/>
            <a:ext cx="377703" cy="396000"/>
            <a:chOff x="1691739" y="1779662"/>
            <a:chExt cx="1080061" cy="1132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9" name="圓角矩形 168"/>
            <p:cNvSpPr/>
            <p:nvPr/>
          </p:nvSpPr>
          <p:spPr>
            <a:xfrm>
              <a:off x="1907704" y="1779662"/>
              <a:ext cx="648072" cy="216024"/>
            </a:xfrm>
            <a:prstGeom prst="roundRect">
              <a:avLst>
                <a:gd name="adj" fmla="val 1292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7" name="圓角矩形 176"/>
            <p:cNvSpPr/>
            <p:nvPr/>
          </p:nvSpPr>
          <p:spPr>
            <a:xfrm>
              <a:off x="1691739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9" name="圓角矩形 178"/>
            <p:cNvSpPr/>
            <p:nvPr/>
          </p:nvSpPr>
          <p:spPr>
            <a:xfrm>
              <a:off x="2555776" y="2097972"/>
              <a:ext cx="216024" cy="324000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1" name="群組 180"/>
            <p:cNvGrpSpPr/>
            <p:nvPr/>
          </p:nvGrpSpPr>
          <p:grpSpPr>
            <a:xfrm>
              <a:off x="1907776" y="2071919"/>
              <a:ext cx="648000" cy="624106"/>
              <a:chOff x="1907776" y="2071919"/>
              <a:chExt cx="648000" cy="624106"/>
            </a:xfr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27" name="梯形 226"/>
              <p:cNvSpPr/>
              <p:nvPr/>
            </p:nvSpPr>
            <p:spPr>
              <a:xfrm rot="10800000">
                <a:off x="1907776" y="2516005"/>
                <a:ext cx="648000" cy="180020"/>
              </a:xfrm>
              <a:prstGeom prst="trapezoid">
                <a:avLst>
                  <a:gd name="adj" fmla="val 4972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8" name="圓角矩形 227"/>
              <p:cNvSpPr/>
              <p:nvPr/>
            </p:nvSpPr>
            <p:spPr>
              <a:xfrm>
                <a:off x="1907776" y="2071919"/>
                <a:ext cx="648000" cy="480310"/>
              </a:xfrm>
              <a:prstGeom prst="roundRect">
                <a:avLst>
                  <a:gd name="adj" fmla="val 318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2" name="圓角矩形 181"/>
            <p:cNvSpPr/>
            <p:nvPr/>
          </p:nvSpPr>
          <p:spPr>
            <a:xfrm>
              <a:off x="1691739" y="1999911"/>
              <a:ext cx="1080000" cy="144016"/>
            </a:xfrm>
            <a:prstGeom prst="roundRect">
              <a:avLst>
                <a:gd name="adj" fmla="val 1891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7" name="圓角矩形 206"/>
            <p:cNvSpPr/>
            <p:nvPr/>
          </p:nvSpPr>
          <p:spPr>
            <a:xfrm>
              <a:off x="2033776" y="2696026"/>
              <a:ext cx="396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9" name="圓角矩形 208"/>
            <p:cNvSpPr/>
            <p:nvPr/>
          </p:nvSpPr>
          <p:spPr>
            <a:xfrm>
              <a:off x="2069739" y="2768034"/>
              <a:ext cx="324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3" name="圓角矩形 212"/>
            <p:cNvSpPr/>
            <p:nvPr/>
          </p:nvSpPr>
          <p:spPr>
            <a:xfrm>
              <a:off x="2106396" y="2840042"/>
              <a:ext cx="252000" cy="720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4" name="圓角矩形 213"/>
            <p:cNvSpPr/>
            <p:nvPr/>
          </p:nvSpPr>
          <p:spPr>
            <a:xfrm>
              <a:off x="1750166" y="1779662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4" name="圓角矩形 223"/>
            <p:cNvSpPr/>
            <p:nvPr/>
          </p:nvSpPr>
          <p:spPr>
            <a:xfrm>
              <a:off x="2609788" y="1783911"/>
              <a:ext cx="108000" cy="216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5" name="圓角矩形 224"/>
            <p:cNvSpPr/>
            <p:nvPr/>
          </p:nvSpPr>
          <p:spPr>
            <a:xfrm>
              <a:off x="1732158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6" name="圓角矩形 225"/>
            <p:cNvSpPr/>
            <p:nvPr/>
          </p:nvSpPr>
          <p:spPr>
            <a:xfrm>
              <a:off x="2591780" y="2421972"/>
              <a:ext cx="144016" cy="21602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8" name="橢圓形圖說文字 217"/>
          <p:cNvSpPr/>
          <p:nvPr/>
        </p:nvSpPr>
        <p:spPr>
          <a:xfrm>
            <a:off x="5297483" y="3776760"/>
            <a:ext cx="1008112" cy="1008000"/>
          </a:xfrm>
          <a:prstGeom prst="wedgeEllipseCallout">
            <a:avLst>
              <a:gd name="adj1" fmla="val -82413"/>
              <a:gd name="adj2" fmla="val 3775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RS-485</a:t>
            </a:r>
            <a:r>
              <a:rPr lang="zh-TW" altLang="en-US" sz="1200" dirty="0"/>
              <a:t>公頭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6576452" y="1119884"/>
            <a:ext cx="2082829" cy="2642690"/>
          </a:xfrm>
          <a:prstGeom prst="roundRect">
            <a:avLst>
              <a:gd name="adj" fmla="val 11322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b="1" dirty="0">
                <a:solidFill>
                  <a:schemeClr val="bg1"/>
                </a:solidFill>
              </a:rPr>
              <a:t>控制卡使用</a:t>
            </a:r>
            <a:r>
              <a:rPr lang="en-US" altLang="zh-TW" sz="1200" b="1" dirty="0">
                <a:solidFill>
                  <a:schemeClr val="bg1"/>
                </a:solidFill>
              </a:rPr>
              <a:t>RS-485</a:t>
            </a:r>
            <a:r>
              <a:rPr lang="zh-TW" altLang="en-US" sz="1200" b="1" dirty="0">
                <a:solidFill>
                  <a:schemeClr val="bg1"/>
                </a:solidFill>
              </a:rPr>
              <a:t>控制。</a:t>
            </a:r>
            <a:endParaRPr lang="en-US" altLang="zh-TW" sz="1200" b="1" dirty="0">
              <a:solidFill>
                <a:schemeClr val="bg1"/>
              </a:solidFill>
            </a:endParaRPr>
          </a:p>
          <a:p>
            <a:r>
              <a:rPr lang="zh-TW" altLang="en-US" sz="1200" b="1" dirty="0">
                <a:solidFill>
                  <a:schemeClr val="bg1"/>
                </a:solidFill>
                <a:latin typeface="新細明體"/>
              </a:rPr>
              <a:t>控制碼如下：</a:t>
            </a:r>
            <a:endParaRPr lang="en-US" altLang="zh-TW" sz="1200" b="1" dirty="0">
              <a:solidFill>
                <a:schemeClr val="bg1"/>
              </a:solidFill>
            </a:endParaRPr>
          </a:p>
          <a:p>
            <a:endParaRPr lang="en-US" altLang="zh-TW" sz="1200" b="1" dirty="0">
              <a:solidFill>
                <a:schemeClr val="bg1"/>
              </a:solidFill>
            </a:endParaRPr>
          </a:p>
          <a:p>
            <a:r>
              <a:rPr lang="en-US" altLang="zh-TW" sz="1200" dirty="0">
                <a:solidFill>
                  <a:schemeClr val="bg1"/>
                </a:solidFill>
              </a:rPr>
              <a:t>RS-485</a:t>
            </a:r>
            <a:r>
              <a:rPr lang="zh-TW" altLang="zh-TW" sz="1200" dirty="0">
                <a:solidFill>
                  <a:schemeClr val="bg1"/>
                </a:solidFill>
              </a:rPr>
              <a:t>碼定義</a:t>
            </a:r>
          </a:p>
          <a:p>
            <a:r>
              <a:rPr lang="en-US" altLang="zh-TW" sz="1200" dirty="0">
                <a:solidFill>
                  <a:schemeClr val="bg1"/>
                </a:solidFill>
              </a:rPr>
              <a:t>5030</a:t>
            </a:r>
            <a:r>
              <a:rPr lang="zh-TW" altLang="zh-TW" sz="1200" dirty="0">
                <a:solidFill>
                  <a:schemeClr val="bg1"/>
                </a:solidFill>
              </a:rPr>
              <a:t>（關機）</a:t>
            </a:r>
          </a:p>
          <a:p>
            <a:r>
              <a:rPr lang="en-US" altLang="zh-TW" sz="1200" dirty="0">
                <a:solidFill>
                  <a:schemeClr val="bg1"/>
                </a:solidFill>
              </a:rPr>
              <a:t>5031</a:t>
            </a:r>
            <a:r>
              <a:rPr lang="zh-TW" altLang="zh-TW" sz="1200" dirty="0">
                <a:solidFill>
                  <a:schemeClr val="bg1"/>
                </a:solidFill>
              </a:rPr>
              <a:t>（開機）</a:t>
            </a:r>
          </a:p>
          <a:p>
            <a:r>
              <a:rPr lang="en-US" altLang="zh-TW" sz="1200" dirty="0">
                <a:solidFill>
                  <a:schemeClr val="bg1"/>
                </a:solidFill>
              </a:rPr>
              <a:t>5032</a:t>
            </a:r>
            <a:r>
              <a:rPr lang="zh-TW" altLang="zh-TW" sz="1200" dirty="0">
                <a:solidFill>
                  <a:schemeClr val="bg1"/>
                </a:solidFill>
              </a:rPr>
              <a:t>（開</a:t>
            </a:r>
            <a:r>
              <a:rPr lang="en-US" altLang="zh-TW" sz="1200" dirty="0">
                <a:solidFill>
                  <a:schemeClr val="bg1"/>
                </a:solidFill>
              </a:rPr>
              <a:t>/</a:t>
            </a:r>
            <a:r>
              <a:rPr lang="zh-TW" altLang="zh-TW" sz="1200" dirty="0">
                <a:solidFill>
                  <a:schemeClr val="bg1"/>
                </a:solidFill>
              </a:rPr>
              <a:t>關機）</a:t>
            </a:r>
            <a:endParaRPr lang="en-US" altLang="zh-TW" sz="1200" dirty="0">
              <a:solidFill>
                <a:schemeClr val="bg1"/>
              </a:solidFill>
            </a:endParaRPr>
          </a:p>
          <a:p>
            <a:endParaRPr lang="en-US" altLang="zh-TW" sz="1200" dirty="0">
              <a:solidFill>
                <a:schemeClr val="bg1"/>
              </a:solidFill>
            </a:endParaRPr>
          </a:p>
          <a:p>
            <a:r>
              <a:rPr lang="en-US" altLang="zh-TW" sz="1200" dirty="0">
                <a:solidFill>
                  <a:schemeClr val="bg1"/>
                </a:solidFill>
              </a:rPr>
              <a:t>RS-485</a:t>
            </a:r>
            <a:r>
              <a:rPr lang="zh-TW" altLang="zh-TW" sz="1200" dirty="0">
                <a:solidFill>
                  <a:schemeClr val="bg1"/>
                </a:solidFill>
              </a:rPr>
              <a:t>碼寫入</a:t>
            </a:r>
          </a:p>
          <a:p>
            <a:r>
              <a:rPr lang="en-US" altLang="zh-TW" sz="1200" dirty="0">
                <a:solidFill>
                  <a:schemeClr val="bg1"/>
                </a:solidFill>
              </a:rPr>
              <a:t>Key 1</a:t>
            </a:r>
            <a:r>
              <a:rPr lang="zh-TW" altLang="zh-TW" sz="1200" dirty="0">
                <a:solidFill>
                  <a:schemeClr val="bg1"/>
                </a:solidFill>
              </a:rPr>
              <a:t>：</a:t>
            </a:r>
            <a:r>
              <a:rPr lang="en-US" altLang="zh-TW" sz="1200" dirty="0">
                <a:solidFill>
                  <a:schemeClr val="bg1"/>
                </a:solidFill>
              </a:rPr>
              <a:t>5031</a:t>
            </a:r>
            <a:endParaRPr lang="zh-TW" altLang="zh-TW" sz="1200" dirty="0">
              <a:solidFill>
                <a:schemeClr val="bg1"/>
              </a:solidFill>
            </a:endParaRPr>
          </a:p>
          <a:p>
            <a:r>
              <a:rPr lang="en-US" altLang="zh-TW" sz="1200" dirty="0">
                <a:solidFill>
                  <a:schemeClr val="bg1"/>
                </a:solidFill>
              </a:rPr>
              <a:t>Key 2</a:t>
            </a:r>
            <a:r>
              <a:rPr lang="zh-TW" altLang="zh-TW" sz="1200" dirty="0">
                <a:solidFill>
                  <a:schemeClr val="bg1"/>
                </a:solidFill>
              </a:rPr>
              <a:t>：</a:t>
            </a:r>
            <a:r>
              <a:rPr lang="en-US" altLang="zh-TW" sz="1200" dirty="0">
                <a:solidFill>
                  <a:schemeClr val="bg1"/>
                </a:solidFill>
              </a:rPr>
              <a:t>5030</a:t>
            </a:r>
            <a:endParaRPr lang="zh-TW" altLang="zh-TW" sz="1200" dirty="0">
              <a:solidFill>
                <a:schemeClr val="bg1"/>
              </a:solidFill>
            </a:endParaRPr>
          </a:p>
          <a:p>
            <a:r>
              <a:rPr lang="en-US" altLang="zh-TW" sz="1200" dirty="0">
                <a:solidFill>
                  <a:schemeClr val="bg1"/>
                </a:solidFill>
              </a:rPr>
              <a:t>Key 3</a:t>
            </a:r>
            <a:r>
              <a:rPr lang="zh-TW" altLang="zh-TW" sz="1200" dirty="0">
                <a:solidFill>
                  <a:schemeClr val="bg1"/>
                </a:solidFill>
              </a:rPr>
              <a:t>：</a:t>
            </a:r>
            <a:r>
              <a:rPr lang="en-US" altLang="zh-TW" sz="1200" dirty="0">
                <a:solidFill>
                  <a:schemeClr val="bg1"/>
                </a:solidFill>
              </a:rPr>
              <a:t>5032</a:t>
            </a:r>
            <a:endParaRPr lang="zh-TW" altLang="zh-TW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1800" b="1" dirty="0">
                <a:latin typeface="+mn-lt"/>
                <a:ea typeface="+mn-ea"/>
                <a:cs typeface="+mn-cs"/>
              </a:rPr>
              <a:t>九</a:t>
            </a:r>
            <a:r>
              <a:rPr lang="zh-TW" altLang="en-US" sz="1800" b="1" dirty="0"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、</a:t>
            </a:r>
            <a:r>
              <a:rPr lang="zh-TW" altLang="en-US" sz="1800" b="1" dirty="0">
                <a:latin typeface="+mn-lt"/>
                <a:ea typeface="+mn-ea"/>
                <a:cs typeface="+mn-cs"/>
              </a:rPr>
              <a:t>電容式觸控面板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61" y="769783"/>
            <a:ext cx="5133277" cy="404809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892" y="3005942"/>
            <a:ext cx="1981372" cy="49381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729428" y="3818041"/>
            <a:ext cx="2299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音量調整按鍵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PS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：當音量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+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及音量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-</a:t>
            </a:r>
          </a:p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按鍵紅燈恆亮，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  <a:ea typeface="新細明體"/>
            </a:endParaRPr>
          </a:p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表示為最大或最小。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8601" y="3779958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電腦開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關機按鍵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28601" y="3022088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上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下課情境按鍵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78464" y="2242887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投影機開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關機按鍵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36309" y="144236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訊號切換按鍵</a:t>
            </a:r>
          </a:p>
        </p:txBody>
      </p:sp>
    </p:spTree>
    <p:extLst>
      <p:ext uri="{BB962C8B-B14F-4D97-AF65-F5344CB8AC3E}">
        <p14:creationId xmlns:p14="http://schemas.microsoft.com/office/powerpoint/2010/main" val="217973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BABFC470-A72A-4176-B119-A1EB36B4BBD1}"/>
              </a:ext>
            </a:extLst>
          </p:cNvPr>
          <p:cNvSpPr txBox="1"/>
          <p:nvPr/>
        </p:nvSpPr>
        <p:spPr>
          <a:xfrm>
            <a:off x="0" y="12347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/>
              <a:t>休息 至 </a:t>
            </a:r>
            <a:r>
              <a:rPr lang="en-US" altLang="zh-TW" sz="6000" b="1" dirty="0" smtClean="0"/>
              <a:t>14:40</a:t>
            </a:r>
            <a:endParaRPr lang="zh-TW" altLang="en-US" sz="6000" b="1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61AE445-E738-4F30-AE32-28830EC4C99B}"/>
              </a:ext>
            </a:extLst>
          </p:cNvPr>
          <p:cNvSpPr/>
          <p:nvPr/>
        </p:nvSpPr>
        <p:spPr>
          <a:xfrm>
            <a:off x="179512" y="1271810"/>
            <a:ext cx="8784976" cy="43584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spc="600" dirty="0">
                <a:latin typeface="Arial" panose="020B0604020202020204" pitchFamily="34" charset="0"/>
                <a:cs typeface="Arial" panose="020B0604020202020204" pitchFamily="34" charset="0"/>
              </a:rPr>
              <a:t>請掃</a:t>
            </a:r>
            <a:r>
              <a:rPr lang="en-US" altLang="zh-TW" sz="2800" b="1" spc="600" dirty="0">
                <a:latin typeface="Arial" panose="020B0604020202020204" pitchFamily="34" charset="0"/>
                <a:cs typeface="Arial" panose="020B0604020202020204" pitchFamily="34" charset="0"/>
              </a:rPr>
              <a:t>QR-CORD</a:t>
            </a:r>
            <a:r>
              <a:rPr lang="zh-TW" altLang="en-US" sz="2800" b="1" spc="600" dirty="0">
                <a:latin typeface="Arial" panose="020B0604020202020204" pitchFamily="34" charset="0"/>
                <a:cs typeface="Arial" panose="020B0604020202020204" pitchFamily="34" charset="0"/>
              </a:rPr>
              <a:t>進行簽到與簽退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DAF2FC8-398C-4433-9FC5-95BC1D0F1DFE}"/>
              </a:ext>
            </a:extLst>
          </p:cNvPr>
          <p:cNvSpPr txBox="1"/>
          <p:nvPr/>
        </p:nvSpPr>
        <p:spPr>
          <a:xfrm>
            <a:off x="256502" y="194678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屏北區簽到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E8B2DE3-F061-4ED9-980E-2B230CD394A8}"/>
              </a:ext>
            </a:extLst>
          </p:cNvPr>
          <p:cNvSpPr txBox="1"/>
          <p:nvPr/>
        </p:nvSpPr>
        <p:spPr>
          <a:xfrm>
            <a:off x="3831520" y="20564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屏中區簽到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8ADD69E-3151-43C8-AB13-B143B184276A}"/>
              </a:ext>
            </a:extLst>
          </p:cNvPr>
          <p:cNvSpPr txBox="1"/>
          <p:nvPr/>
        </p:nvSpPr>
        <p:spPr>
          <a:xfrm>
            <a:off x="7318413" y="2106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屏南區簽到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64FE760-809C-442B-A11B-F9B996821691}"/>
              </a:ext>
            </a:extLst>
          </p:cNvPr>
          <p:cNvSpPr txBox="1"/>
          <p:nvPr/>
        </p:nvSpPr>
        <p:spPr>
          <a:xfrm>
            <a:off x="343931" y="4184710"/>
            <a:ext cx="8456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TW" altLang="en-US" sz="4000" b="1" spc="3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要繼續上課的</a:t>
            </a:r>
            <a:r>
              <a:rPr lang="zh-TW" altLang="en-US" sz="40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老師請“不要</a:t>
            </a:r>
            <a:r>
              <a:rPr lang="en-US" altLang="zh-TW" sz="40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TW" altLang="en-US" sz="4000" b="1" spc="3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簽退</a:t>
            </a:r>
            <a:endParaRPr lang="zh-TW" altLang="en-US" sz="40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8" y="2343580"/>
            <a:ext cx="1655509" cy="165550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113" y="2464201"/>
            <a:ext cx="1720509" cy="172050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19" y="2484541"/>
            <a:ext cx="1700169" cy="17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A79AB62-2A46-41BC-801F-97F741709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79662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zh-TW" altLang="en-US" sz="7200" b="1" dirty="0"/>
              <a:t>投影機教室教育訓練</a:t>
            </a:r>
          </a:p>
        </p:txBody>
      </p:sp>
    </p:spTree>
    <p:extLst>
      <p:ext uri="{BB962C8B-B14F-4D97-AF65-F5344CB8AC3E}">
        <p14:creationId xmlns:p14="http://schemas.microsoft.com/office/powerpoint/2010/main" val="31305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77966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開始上課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輕觸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MTC-300A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控制面板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『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上課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』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鍵，將電腦開機、投影機開啟</a:t>
            </a:r>
          </a:p>
        </p:txBody>
      </p:sp>
    </p:spTree>
    <p:extLst>
      <p:ext uri="{BB962C8B-B14F-4D97-AF65-F5344CB8AC3E}">
        <p14:creationId xmlns:p14="http://schemas.microsoft.com/office/powerpoint/2010/main" val="606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2699817" y="0"/>
            <a:ext cx="6486815" cy="5151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0" y="0"/>
            <a:ext cx="2699792" cy="299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0" y="2994812"/>
            <a:ext cx="2699792" cy="214868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立方體 28"/>
          <p:cNvSpPr/>
          <p:nvPr/>
        </p:nvSpPr>
        <p:spPr>
          <a:xfrm>
            <a:off x="3432482" y="2607766"/>
            <a:ext cx="540000" cy="108000"/>
          </a:xfrm>
          <a:prstGeom prst="cub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>
            <a:grpSpLocks noChangeAspect="1"/>
          </p:cNvGrpSpPr>
          <p:nvPr/>
        </p:nvGrpSpPr>
        <p:grpSpPr>
          <a:xfrm>
            <a:off x="2915816" y="1990753"/>
            <a:ext cx="252000" cy="252000"/>
            <a:chOff x="3839162" y="1180356"/>
            <a:chExt cx="252000" cy="252000"/>
          </a:xfrm>
        </p:grpSpPr>
        <p:sp>
          <p:nvSpPr>
            <p:cNvPr id="31" name="矩形 30"/>
            <p:cNvSpPr/>
            <p:nvPr/>
          </p:nvSpPr>
          <p:spPr>
            <a:xfrm>
              <a:off x="3839162" y="1180356"/>
              <a:ext cx="25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3857162" y="1274410"/>
              <a:ext cx="216000" cy="144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33" name="肘形接點 32"/>
          <p:cNvCxnSpPr>
            <a:stCxn id="31" idx="0"/>
            <a:endCxn id="29" idx="2"/>
          </p:cNvCxnSpPr>
          <p:nvPr/>
        </p:nvCxnSpPr>
        <p:spPr>
          <a:xfrm rot="16200000" flipH="1">
            <a:off x="2894892" y="2137676"/>
            <a:ext cx="684513" cy="390666"/>
          </a:xfrm>
          <a:prstGeom prst="bentConnector4">
            <a:avLst>
              <a:gd name="adj1" fmla="val -15307"/>
              <a:gd name="adj2" fmla="val 779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3476879" y="1009654"/>
            <a:ext cx="3981377" cy="136815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梯形 4"/>
          <p:cNvSpPr/>
          <p:nvPr/>
        </p:nvSpPr>
        <p:spPr>
          <a:xfrm>
            <a:off x="3371948" y="2440809"/>
            <a:ext cx="4176000" cy="144016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373944" y="2584824"/>
            <a:ext cx="417201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3586576" y="2485817"/>
            <a:ext cx="3761983" cy="54000"/>
            <a:chOff x="3644538" y="3055022"/>
            <a:chExt cx="3402000" cy="54000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grpSpPr>
        <p:sp>
          <p:nvSpPr>
            <p:cNvPr id="8" name="矩形 7"/>
            <p:cNvSpPr/>
            <p:nvPr/>
          </p:nvSpPr>
          <p:spPr>
            <a:xfrm>
              <a:off x="3671538" y="3055022"/>
              <a:ext cx="3348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圓形圖 10"/>
            <p:cNvSpPr/>
            <p:nvPr/>
          </p:nvSpPr>
          <p:spPr>
            <a:xfrm>
              <a:off x="3644538" y="3055022"/>
              <a:ext cx="54000" cy="54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圓形圖 11"/>
            <p:cNvSpPr/>
            <p:nvPr/>
          </p:nvSpPr>
          <p:spPr>
            <a:xfrm rot="10800000">
              <a:off x="6992538" y="3055022"/>
              <a:ext cx="54000" cy="54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 rot="171270">
            <a:off x="3647096" y="2500717"/>
            <a:ext cx="298570" cy="36008"/>
            <a:chOff x="3608896" y="3147806"/>
            <a:chExt cx="270000" cy="36008"/>
          </a:xfrm>
          <a:solidFill>
            <a:schemeClr val="bg1">
              <a:lumMod val="95000"/>
            </a:schemeClr>
          </a:solidFill>
        </p:grpSpPr>
        <p:sp>
          <p:nvSpPr>
            <p:cNvPr id="15" name="矩形 14"/>
            <p:cNvSpPr/>
            <p:nvPr/>
          </p:nvSpPr>
          <p:spPr>
            <a:xfrm>
              <a:off x="3635896" y="3147814"/>
              <a:ext cx="216000" cy="3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圓形圖 15"/>
            <p:cNvSpPr/>
            <p:nvPr/>
          </p:nvSpPr>
          <p:spPr>
            <a:xfrm>
              <a:off x="3608896" y="3147814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圓形圖 16"/>
            <p:cNvSpPr/>
            <p:nvPr/>
          </p:nvSpPr>
          <p:spPr>
            <a:xfrm rot="10800000">
              <a:off x="3824896" y="3147806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梯形 18"/>
          <p:cNvSpPr/>
          <p:nvPr/>
        </p:nvSpPr>
        <p:spPr>
          <a:xfrm>
            <a:off x="3407205" y="892126"/>
            <a:ext cx="4100362" cy="54000"/>
          </a:xfrm>
          <a:prstGeom prst="trapezoid">
            <a:avLst>
              <a:gd name="adj" fmla="val 53457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 rot="171270">
            <a:off x="6423904" y="2476020"/>
            <a:ext cx="298570" cy="36008"/>
            <a:chOff x="3608896" y="3147806"/>
            <a:chExt cx="270000" cy="36008"/>
          </a:xfrm>
          <a:solidFill>
            <a:schemeClr val="bg1">
              <a:lumMod val="95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3635896" y="3147814"/>
              <a:ext cx="216000" cy="3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圓形圖 22"/>
            <p:cNvSpPr/>
            <p:nvPr/>
          </p:nvSpPr>
          <p:spPr>
            <a:xfrm>
              <a:off x="3608896" y="3147814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圓形圖 23"/>
            <p:cNvSpPr/>
            <p:nvPr/>
          </p:nvSpPr>
          <p:spPr>
            <a:xfrm rot="10800000">
              <a:off x="3824896" y="3147806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7" name="圖片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5557"/>
            <a:ext cx="2411157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26119"/>
            <a:ext cx="617340" cy="864000"/>
          </a:xfrm>
          <a:prstGeom prst="rect">
            <a:avLst/>
          </a:prstGeom>
        </p:spPr>
      </p:pic>
      <p:sp>
        <p:nvSpPr>
          <p:cNvPr id="51" name="圓角矩形 50"/>
          <p:cNvSpPr/>
          <p:nvPr/>
        </p:nvSpPr>
        <p:spPr>
          <a:xfrm>
            <a:off x="737828" y="51470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操作</a:t>
            </a:r>
          </a:p>
        </p:txBody>
      </p:sp>
      <p:sp>
        <p:nvSpPr>
          <p:cNvPr id="52" name="橢圓 51"/>
          <p:cNvSpPr/>
          <p:nvPr/>
        </p:nvSpPr>
        <p:spPr>
          <a:xfrm>
            <a:off x="151269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圓柱 53"/>
          <p:cNvSpPr/>
          <p:nvPr/>
        </p:nvSpPr>
        <p:spPr>
          <a:xfrm>
            <a:off x="7461870" y="2919008"/>
            <a:ext cx="72008" cy="5040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圓柱 54"/>
          <p:cNvSpPr/>
          <p:nvPr/>
        </p:nvSpPr>
        <p:spPr>
          <a:xfrm>
            <a:off x="9036696" y="2909972"/>
            <a:ext cx="72008" cy="5040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圓柱 55"/>
          <p:cNvSpPr/>
          <p:nvPr/>
        </p:nvSpPr>
        <p:spPr>
          <a:xfrm>
            <a:off x="7533878" y="2808027"/>
            <a:ext cx="72008" cy="504000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圓柱 56"/>
          <p:cNvSpPr/>
          <p:nvPr/>
        </p:nvSpPr>
        <p:spPr>
          <a:xfrm>
            <a:off x="8964688" y="2813917"/>
            <a:ext cx="72008" cy="504000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8" name="群組 57"/>
          <p:cNvGrpSpPr/>
          <p:nvPr/>
        </p:nvGrpSpPr>
        <p:grpSpPr>
          <a:xfrm>
            <a:off x="7380512" y="2762044"/>
            <a:ext cx="1800000" cy="229791"/>
            <a:chOff x="1187624" y="1750607"/>
            <a:chExt cx="1152128" cy="229791"/>
          </a:xfrm>
          <a:solidFill>
            <a:schemeClr val="bg1">
              <a:lumMod val="50000"/>
            </a:schemeClr>
          </a:solidFill>
        </p:grpSpPr>
        <p:sp>
          <p:nvSpPr>
            <p:cNvPr id="59" name="梯形 58"/>
            <p:cNvSpPr/>
            <p:nvPr/>
          </p:nvSpPr>
          <p:spPr>
            <a:xfrm>
              <a:off x="1187624" y="1750607"/>
              <a:ext cx="1152128" cy="188948"/>
            </a:xfrm>
            <a:prstGeom prst="trapezoid">
              <a:avLst>
                <a:gd name="adj" fmla="val 413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187624" y="1934679"/>
              <a:ext cx="1152128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" name="群組 60"/>
          <p:cNvGrpSpPr>
            <a:grpSpLocks/>
          </p:cNvGrpSpPr>
          <p:nvPr/>
        </p:nvGrpSpPr>
        <p:grpSpPr>
          <a:xfrm>
            <a:off x="7740553" y="2252259"/>
            <a:ext cx="720000" cy="612000"/>
            <a:chOff x="1115616" y="1082832"/>
            <a:chExt cx="720080" cy="636897"/>
          </a:xfrm>
        </p:grpSpPr>
        <p:sp>
          <p:nvSpPr>
            <p:cNvPr id="62" name="圓柱 61"/>
            <p:cNvSpPr/>
            <p:nvPr/>
          </p:nvSpPr>
          <p:spPr>
            <a:xfrm>
              <a:off x="1439177" y="1497985"/>
              <a:ext cx="72957" cy="188948"/>
            </a:xfrm>
            <a:prstGeom prst="can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/>
            <p:cNvSpPr/>
            <p:nvPr/>
          </p:nvSpPr>
          <p:spPr>
            <a:xfrm>
              <a:off x="1278125" y="1647721"/>
              <a:ext cx="395059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4" name="群組 63"/>
            <p:cNvGrpSpPr/>
            <p:nvPr/>
          </p:nvGrpSpPr>
          <p:grpSpPr>
            <a:xfrm>
              <a:off x="1115616" y="1082832"/>
              <a:ext cx="720080" cy="480806"/>
              <a:chOff x="1115616" y="1059582"/>
              <a:chExt cx="720080" cy="480806"/>
            </a:xfrm>
          </p:grpSpPr>
          <p:sp>
            <p:nvSpPr>
              <p:cNvPr id="65" name="圓角矩形 64"/>
              <p:cNvSpPr/>
              <p:nvPr/>
            </p:nvSpPr>
            <p:spPr>
              <a:xfrm>
                <a:off x="1115616" y="1059582"/>
                <a:ext cx="720080" cy="480806"/>
              </a:xfrm>
              <a:prstGeom prst="roundRect">
                <a:avLst>
                  <a:gd name="adj" fmla="val 674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151656" y="1101985"/>
                <a:ext cx="648000" cy="396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73" name="群組 72"/>
          <p:cNvGrpSpPr>
            <a:grpSpLocks noChangeAspect="1"/>
          </p:cNvGrpSpPr>
          <p:nvPr/>
        </p:nvGrpSpPr>
        <p:grpSpPr>
          <a:xfrm>
            <a:off x="8482533" y="2413742"/>
            <a:ext cx="607696" cy="504000"/>
            <a:chOff x="2825888" y="1563638"/>
            <a:chExt cx="1476000" cy="1224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4" name="圓角矩形 73"/>
            <p:cNvSpPr/>
            <p:nvPr/>
          </p:nvSpPr>
          <p:spPr>
            <a:xfrm>
              <a:off x="2915816" y="1563638"/>
              <a:ext cx="1296144" cy="792088"/>
            </a:xfrm>
            <a:prstGeom prst="roundRect">
              <a:avLst>
                <a:gd name="adj" fmla="val 468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梯形 74"/>
            <p:cNvSpPr/>
            <p:nvPr/>
          </p:nvSpPr>
          <p:spPr>
            <a:xfrm>
              <a:off x="2825888" y="2355726"/>
              <a:ext cx="1476000" cy="360040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2825888" y="2715766"/>
              <a:ext cx="1476000" cy="7200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梯形 76"/>
            <p:cNvSpPr/>
            <p:nvPr/>
          </p:nvSpPr>
          <p:spPr>
            <a:xfrm>
              <a:off x="2915816" y="2427734"/>
              <a:ext cx="1296144" cy="216024"/>
            </a:xfrm>
            <a:prstGeom prst="trapezoi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2987888" y="1653682"/>
              <a:ext cx="1152000" cy="61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9" name="圖片 7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60" y="2453959"/>
            <a:ext cx="475200" cy="252000"/>
          </a:xfrm>
          <a:prstGeom prst="rect">
            <a:avLst/>
          </a:prstGeom>
        </p:spPr>
      </p:pic>
      <p:sp>
        <p:nvSpPr>
          <p:cNvPr id="84" name="立方體 83"/>
          <p:cNvSpPr/>
          <p:nvPr/>
        </p:nvSpPr>
        <p:spPr>
          <a:xfrm>
            <a:off x="3621466" y="555526"/>
            <a:ext cx="432048" cy="399834"/>
          </a:xfrm>
          <a:prstGeom prst="cube">
            <a:avLst>
              <a:gd name="adj" fmla="val 139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立方體 84"/>
          <p:cNvSpPr/>
          <p:nvPr/>
        </p:nvSpPr>
        <p:spPr>
          <a:xfrm>
            <a:off x="6876256" y="555526"/>
            <a:ext cx="432048" cy="399834"/>
          </a:xfrm>
          <a:prstGeom prst="cube">
            <a:avLst>
              <a:gd name="adj" fmla="val 139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圓角矩形 85"/>
          <p:cNvSpPr/>
          <p:nvPr/>
        </p:nvSpPr>
        <p:spPr>
          <a:xfrm>
            <a:off x="7918812" y="51470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狀態顯示</a:t>
            </a:r>
          </a:p>
        </p:txBody>
      </p:sp>
      <p:sp>
        <p:nvSpPr>
          <p:cNvPr id="87" name="圓角矩形 86"/>
          <p:cNvSpPr/>
          <p:nvPr/>
        </p:nvSpPr>
        <p:spPr>
          <a:xfrm>
            <a:off x="712851" y="3032163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說明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60830" y="3507853"/>
            <a:ext cx="23578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開始上課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：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執行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『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上課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』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鍵，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MTC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將電腦開機、投影機開機。</a:t>
            </a:r>
          </a:p>
        </p:txBody>
      </p:sp>
      <p:grpSp>
        <p:nvGrpSpPr>
          <p:cNvPr id="90" name="群組 89"/>
          <p:cNvGrpSpPr/>
          <p:nvPr/>
        </p:nvGrpSpPr>
        <p:grpSpPr>
          <a:xfrm>
            <a:off x="3387014" y="3143862"/>
            <a:ext cx="4140743" cy="724032"/>
            <a:chOff x="3387014" y="3143862"/>
            <a:chExt cx="4140743" cy="724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梯形 34"/>
            <p:cNvSpPr/>
            <p:nvPr/>
          </p:nvSpPr>
          <p:spPr>
            <a:xfrm>
              <a:off x="3387014" y="3143862"/>
              <a:ext cx="4140743" cy="511999"/>
            </a:xfrm>
            <a:prstGeom prst="trapezoid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387014" y="3655861"/>
              <a:ext cx="4140000" cy="212033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1" name="橢圓 90"/>
          <p:cNvSpPr/>
          <p:nvPr/>
        </p:nvSpPr>
        <p:spPr>
          <a:xfrm>
            <a:off x="755576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8" name="圖片 8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89" y="2293004"/>
            <a:ext cx="648000" cy="381600"/>
          </a:xfrm>
          <a:prstGeom prst="rect">
            <a:avLst/>
          </a:prstGeom>
        </p:spPr>
      </p:pic>
      <p:sp>
        <p:nvSpPr>
          <p:cNvPr id="10" name="框架 9"/>
          <p:cNvSpPr/>
          <p:nvPr/>
        </p:nvSpPr>
        <p:spPr>
          <a:xfrm>
            <a:off x="3410631" y="946126"/>
            <a:ext cx="4096936" cy="1494683"/>
          </a:xfrm>
          <a:prstGeom prst="frame">
            <a:avLst>
              <a:gd name="adj1" fmla="val 5329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67" name="群組 66"/>
          <p:cNvGrpSpPr/>
          <p:nvPr/>
        </p:nvGrpSpPr>
        <p:grpSpPr>
          <a:xfrm>
            <a:off x="7394519" y="2359079"/>
            <a:ext cx="350726" cy="547442"/>
            <a:chOff x="1259632" y="1266667"/>
            <a:chExt cx="350726" cy="547442"/>
          </a:xfrm>
        </p:grpSpPr>
        <p:sp>
          <p:nvSpPr>
            <p:cNvPr id="68" name="立方體 67"/>
            <p:cNvSpPr/>
            <p:nvPr/>
          </p:nvSpPr>
          <p:spPr>
            <a:xfrm>
              <a:off x="1259632" y="1266667"/>
              <a:ext cx="350726" cy="547442"/>
            </a:xfrm>
            <a:prstGeom prst="cube">
              <a:avLst>
                <a:gd name="adj" fmla="val 3604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橢圓 68"/>
            <p:cNvSpPr/>
            <p:nvPr/>
          </p:nvSpPr>
          <p:spPr>
            <a:xfrm>
              <a:off x="1416995" y="1589050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1284536" y="1407170"/>
              <a:ext cx="180000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1284536" y="1479170"/>
              <a:ext cx="180000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0" name="橢圓 79"/>
          <p:cNvSpPr/>
          <p:nvPr/>
        </p:nvSpPr>
        <p:spPr>
          <a:xfrm>
            <a:off x="7551882" y="2681462"/>
            <a:ext cx="36000" cy="36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 rot="360445">
            <a:off x="6918263" y="2350809"/>
            <a:ext cx="437903" cy="180000"/>
          </a:xfrm>
          <a:prstGeom prst="roundRect">
            <a:avLst>
              <a:gd name="adj" fmla="val 1311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07503" y="1706654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橢圓 88"/>
          <p:cNvSpPr/>
          <p:nvPr/>
        </p:nvSpPr>
        <p:spPr>
          <a:xfrm>
            <a:off x="7740551" y="2134799"/>
            <a:ext cx="720000" cy="72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橢圓 81"/>
          <p:cNvSpPr/>
          <p:nvPr/>
        </p:nvSpPr>
        <p:spPr>
          <a:xfrm>
            <a:off x="150455" y="97365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1963935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 92"/>
          <p:cNvSpPr/>
          <p:nvPr/>
        </p:nvSpPr>
        <p:spPr>
          <a:xfrm>
            <a:off x="4355976" y="0"/>
            <a:ext cx="2217213" cy="8558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立方體 93"/>
          <p:cNvSpPr/>
          <p:nvPr/>
        </p:nvSpPr>
        <p:spPr>
          <a:xfrm>
            <a:off x="4416265" y="855897"/>
            <a:ext cx="2088000" cy="144000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/>
          <p:cNvSpPr/>
          <p:nvPr/>
        </p:nvSpPr>
        <p:spPr>
          <a:xfrm>
            <a:off x="4661618" y="362987"/>
            <a:ext cx="1140262" cy="208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投影機開機</a:t>
            </a:r>
          </a:p>
        </p:txBody>
      </p:sp>
      <p:pic>
        <p:nvPicPr>
          <p:cNvPr id="105" name="圖片 10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83" y="1068019"/>
            <a:ext cx="1980000" cy="1296000"/>
          </a:xfrm>
          <a:prstGeom prst="rect">
            <a:avLst/>
          </a:prstGeom>
        </p:spPr>
      </p:pic>
      <p:grpSp>
        <p:nvGrpSpPr>
          <p:cNvPr id="97" name="群組 96"/>
          <p:cNvGrpSpPr>
            <a:grpSpLocks noChangeAspect="1"/>
          </p:cNvGrpSpPr>
          <p:nvPr/>
        </p:nvGrpSpPr>
        <p:grpSpPr>
          <a:xfrm>
            <a:off x="5165630" y="699542"/>
            <a:ext cx="558498" cy="684000"/>
            <a:chOff x="2744974" y="2065923"/>
            <a:chExt cx="756000" cy="9258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8" name="群組 97"/>
            <p:cNvGrpSpPr>
              <a:grpSpLocks noChangeAspect="1"/>
            </p:cNvGrpSpPr>
            <p:nvPr/>
          </p:nvGrpSpPr>
          <p:grpSpPr>
            <a:xfrm>
              <a:off x="2744974" y="2710019"/>
              <a:ext cx="756000" cy="281784"/>
              <a:chOff x="2699796" y="2695281"/>
              <a:chExt cx="846356" cy="315462"/>
            </a:xfrm>
          </p:grpSpPr>
          <p:sp>
            <p:nvSpPr>
              <p:cNvPr id="103" name="梯形 102"/>
              <p:cNvSpPr/>
              <p:nvPr/>
            </p:nvSpPr>
            <p:spPr>
              <a:xfrm>
                <a:off x="2699796" y="2695281"/>
                <a:ext cx="846262" cy="174230"/>
              </a:xfrm>
              <a:prstGeom prst="trapezoid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圓角矩形 103"/>
              <p:cNvSpPr/>
              <p:nvPr/>
            </p:nvSpPr>
            <p:spPr>
              <a:xfrm>
                <a:off x="2699796" y="2848496"/>
                <a:ext cx="846356" cy="16224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9" name="圓柱 98"/>
            <p:cNvSpPr/>
            <p:nvPr/>
          </p:nvSpPr>
          <p:spPr>
            <a:xfrm>
              <a:off x="3085627" y="2134396"/>
              <a:ext cx="74599" cy="64800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梯形 101"/>
            <p:cNvSpPr/>
            <p:nvPr/>
          </p:nvSpPr>
          <p:spPr>
            <a:xfrm>
              <a:off x="2961147" y="2065923"/>
              <a:ext cx="323654" cy="136945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1" name="矩形 80"/>
          <p:cNvSpPr/>
          <p:nvPr/>
        </p:nvSpPr>
        <p:spPr>
          <a:xfrm>
            <a:off x="7642127" y="1800860"/>
            <a:ext cx="916847" cy="30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電腦開機</a:t>
            </a:r>
          </a:p>
        </p:txBody>
      </p:sp>
      <p:sp>
        <p:nvSpPr>
          <p:cNvPr id="101" name="橢圓 100"/>
          <p:cNvSpPr/>
          <p:nvPr/>
        </p:nvSpPr>
        <p:spPr>
          <a:xfrm>
            <a:off x="4860032" y="623257"/>
            <a:ext cx="1188000" cy="11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6" name="圖片 1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4785472"/>
            <a:ext cx="1331548" cy="28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34848" y="1998557"/>
            <a:ext cx="1659397" cy="316500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輕觸</a:t>
            </a:r>
            <a:r>
              <a:rPr lang="en-US" altLang="zh-TW" sz="1200" b="1" dirty="0">
                <a:solidFill>
                  <a:srgbClr val="FF0000"/>
                </a:solidFill>
                <a:latin typeface="+mn-ea"/>
              </a:rPr>
              <a:t>『</a:t>
            </a:r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上課</a:t>
            </a:r>
            <a:r>
              <a:rPr lang="en-US" altLang="zh-TW" sz="1200" b="1" dirty="0">
                <a:solidFill>
                  <a:srgbClr val="FF0000"/>
                </a:solidFill>
                <a:latin typeface="+mn-ea"/>
              </a:rPr>
              <a:t>』</a:t>
            </a:r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按鍵</a:t>
            </a: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4306B8D7-717F-4026-98B9-5654A195E025}"/>
              </a:ext>
            </a:extLst>
          </p:cNvPr>
          <p:cNvSpPr/>
          <p:nvPr/>
        </p:nvSpPr>
        <p:spPr>
          <a:xfrm>
            <a:off x="2782973" y="1853350"/>
            <a:ext cx="533785" cy="52445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C94F9837-9849-40F7-8941-5E7BBEA9CBD9}"/>
              </a:ext>
            </a:extLst>
          </p:cNvPr>
          <p:cNvCxnSpPr>
            <a:cxnSpLocks/>
          </p:cNvCxnSpPr>
          <p:nvPr/>
        </p:nvCxnSpPr>
        <p:spPr>
          <a:xfrm flipH="1" flipV="1">
            <a:off x="2446806" y="1990752"/>
            <a:ext cx="437699" cy="110128"/>
          </a:xfrm>
          <a:prstGeom prst="straightConnector1">
            <a:avLst/>
          </a:prstGeom>
          <a:ln w="3810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0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750"/>
                            </p:stCondLst>
                            <p:childTnLst>
                              <p:par>
                                <p:cTn id="52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25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2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9" grpId="0"/>
      <p:bldP spid="91" grpId="0" animBg="1"/>
      <p:bldP spid="80" grpId="0" animBg="1"/>
      <p:bldP spid="7" grpId="0" animBg="1"/>
      <p:bldP spid="7" grpId="1" animBg="1"/>
      <p:bldP spid="89" grpId="0" animBg="1"/>
      <p:bldP spid="89" grpId="1" animBg="1"/>
      <p:bldP spid="100" grpId="0"/>
      <p:bldP spid="100" grpId="1"/>
      <p:bldP spid="81" grpId="0"/>
      <p:bldP spid="81" grpId="1"/>
      <p:bldP spid="101" grpId="0" animBg="1"/>
      <p:bldP spid="101" grpId="1" animBg="1"/>
      <p:bldP spid="2" grpId="0" animBg="1"/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77966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切換輸入源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教師可任意切換輸入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1~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輸入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之訊號源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，用以切換不同設備之畫面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205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2699817" y="0"/>
            <a:ext cx="6486815" cy="5151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0" y="0"/>
            <a:ext cx="2699792" cy="299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0" y="2994812"/>
            <a:ext cx="2699792" cy="214868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立方體 28"/>
          <p:cNvSpPr/>
          <p:nvPr/>
        </p:nvSpPr>
        <p:spPr>
          <a:xfrm>
            <a:off x="3432482" y="2607766"/>
            <a:ext cx="540000" cy="108000"/>
          </a:xfrm>
          <a:prstGeom prst="cub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>
            <a:grpSpLocks noChangeAspect="1"/>
          </p:cNvGrpSpPr>
          <p:nvPr/>
        </p:nvGrpSpPr>
        <p:grpSpPr>
          <a:xfrm>
            <a:off x="2915816" y="1990753"/>
            <a:ext cx="252000" cy="252000"/>
            <a:chOff x="3839162" y="1180356"/>
            <a:chExt cx="252000" cy="252000"/>
          </a:xfrm>
        </p:grpSpPr>
        <p:sp>
          <p:nvSpPr>
            <p:cNvPr id="31" name="矩形 30"/>
            <p:cNvSpPr/>
            <p:nvPr/>
          </p:nvSpPr>
          <p:spPr>
            <a:xfrm>
              <a:off x="3839162" y="1180356"/>
              <a:ext cx="25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3857162" y="1274410"/>
              <a:ext cx="216000" cy="144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33" name="肘形接點 32"/>
          <p:cNvCxnSpPr>
            <a:stCxn id="31" idx="0"/>
            <a:endCxn id="29" idx="2"/>
          </p:cNvCxnSpPr>
          <p:nvPr/>
        </p:nvCxnSpPr>
        <p:spPr>
          <a:xfrm rot="16200000" flipH="1">
            <a:off x="2894892" y="2137676"/>
            <a:ext cx="684513" cy="390666"/>
          </a:xfrm>
          <a:prstGeom prst="bentConnector4">
            <a:avLst>
              <a:gd name="adj1" fmla="val -15307"/>
              <a:gd name="adj2" fmla="val 779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3476879" y="1009654"/>
            <a:ext cx="3981377" cy="136815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梯形 4"/>
          <p:cNvSpPr/>
          <p:nvPr/>
        </p:nvSpPr>
        <p:spPr>
          <a:xfrm>
            <a:off x="3371948" y="2440809"/>
            <a:ext cx="4176000" cy="144016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373944" y="2584824"/>
            <a:ext cx="417201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3586576" y="2485817"/>
            <a:ext cx="3761983" cy="54000"/>
            <a:chOff x="3644538" y="3055022"/>
            <a:chExt cx="3402000" cy="54000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grpSpPr>
        <p:sp>
          <p:nvSpPr>
            <p:cNvPr id="8" name="矩形 7"/>
            <p:cNvSpPr/>
            <p:nvPr/>
          </p:nvSpPr>
          <p:spPr>
            <a:xfrm>
              <a:off x="3671538" y="3055022"/>
              <a:ext cx="3348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圓形圖 10"/>
            <p:cNvSpPr/>
            <p:nvPr/>
          </p:nvSpPr>
          <p:spPr>
            <a:xfrm>
              <a:off x="3644538" y="3055022"/>
              <a:ext cx="54000" cy="54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圓形圖 11"/>
            <p:cNvSpPr/>
            <p:nvPr/>
          </p:nvSpPr>
          <p:spPr>
            <a:xfrm rot="10800000">
              <a:off x="6992538" y="3055022"/>
              <a:ext cx="54000" cy="54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 rot="171270">
            <a:off x="3647096" y="2500717"/>
            <a:ext cx="298570" cy="36008"/>
            <a:chOff x="3608896" y="3147806"/>
            <a:chExt cx="270000" cy="36008"/>
          </a:xfrm>
          <a:solidFill>
            <a:schemeClr val="bg1">
              <a:lumMod val="95000"/>
            </a:schemeClr>
          </a:solidFill>
        </p:grpSpPr>
        <p:sp>
          <p:nvSpPr>
            <p:cNvPr id="15" name="矩形 14"/>
            <p:cNvSpPr/>
            <p:nvPr/>
          </p:nvSpPr>
          <p:spPr>
            <a:xfrm>
              <a:off x="3635896" y="3147814"/>
              <a:ext cx="216000" cy="3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圓形圖 15"/>
            <p:cNvSpPr/>
            <p:nvPr/>
          </p:nvSpPr>
          <p:spPr>
            <a:xfrm>
              <a:off x="3608896" y="3147814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圓形圖 16"/>
            <p:cNvSpPr/>
            <p:nvPr/>
          </p:nvSpPr>
          <p:spPr>
            <a:xfrm rot="10800000">
              <a:off x="3824896" y="3147806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梯形 18"/>
          <p:cNvSpPr/>
          <p:nvPr/>
        </p:nvSpPr>
        <p:spPr>
          <a:xfrm>
            <a:off x="3407205" y="892126"/>
            <a:ext cx="4100362" cy="54000"/>
          </a:xfrm>
          <a:prstGeom prst="trapezoid">
            <a:avLst>
              <a:gd name="adj" fmla="val 53457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 rot="171270">
            <a:off x="6423904" y="2476020"/>
            <a:ext cx="298570" cy="36008"/>
            <a:chOff x="3608896" y="3147806"/>
            <a:chExt cx="270000" cy="36008"/>
          </a:xfrm>
          <a:solidFill>
            <a:schemeClr val="bg1">
              <a:lumMod val="95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3635896" y="3147814"/>
              <a:ext cx="216000" cy="3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圓形圖 22"/>
            <p:cNvSpPr/>
            <p:nvPr/>
          </p:nvSpPr>
          <p:spPr>
            <a:xfrm>
              <a:off x="3608896" y="3147814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圓形圖 23"/>
            <p:cNvSpPr/>
            <p:nvPr/>
          </p:nvSpPr>
          <p:spPr>
            <a:xfrm rot="10800000">
              <a:off x="3824896" y="3147806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7" name="圖片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5557"/>
            <a:ext cx="2411157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9" y="1072961"/>
            <a:ext cx="617340" cy="864000"/>
          </a:xfrm>
          <a:prstGeom prst="rect">
            <a:avLst/>
          </a:prstGeom>
        </p:spPr>
      </p:pic>
      <p:sp>
        <p:nvSpPr>
          <p:cNvPr id="51" name="圓角矩形 50"/>
          <p:cNvSpPr/>
          <p:nvPr/>
        </p:nvSpPr>
        <p:spPr>
          <a:xfrm>
            <a:off x="737828" y="51470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操作</a:t>
            </a:r>
          </a:p>
        </p:txBody>
      </p:sp>
      <p:sp>
        <p:nvSpPr>
          <p:cNvPr id="52" name="橢圓 51"/>
          <p:cNvSpPr/>
          <p:nvPr/>
        </p:nvSpPr>
        <p:spPr>
          <a:xfrm>
            <a:off x="151269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圓柱 53"/>
          <p:cNvSpPr/>
          <p:nvPr/>
        </p:nvSpPr>
        <p:spPr>
          <a:xfrm>
            <a:off x="7461870" y="2919008"/>
            <a:ext cx="72008" cy="5040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圓柱 54"/>
          <p:cNvSpPr/>
          <p:nvPr/>
        </p:nvSpPr>
        <p:spPr>
          <a:xfrm>
            <a:off x="9036696" y="2909972"/>
            <a:ext cx="72008" cy="5040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圓柱 55"/>
          <p:cNvSpPr/>
          <p:nvPr/>
        </p:nvSpPr>
        <p:spPr>
          <a:xfrm>
            <a:off x="7533878" y="2808027"/>
            <a:ext cx="72008" cy="504000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圓柱 56"/>
          <p:cNvSpPr/>
          <p:nvPr/>
        </p:nvSpPr>
        <p:spPr>
          <a:xfrm>
            <a:off x="8964688" y="2813917"/>
            <a:ext cx="72008" cy="504000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8" name="群組 57"/>
          <p:cNvGrpSpPr/>
          <p:nvPr/>
        </p:nvGrpSpPr>
        <p:grpSpPr>
          <a:xfrm>
            <a:off x="7380512" y="2762044"/>
            <a:ext cx="1800000" cy="229791"/>
            <a:chOff x="1187624" y="1750607"/>
            <a:chExt cx="1152128" cy="229791"/>
          </a:xfrm>
          <a:solidFill>
            <a:schemeClr val="bg1">
              <a:lumMod val="50000"/>
            </a:schemeClr>
          </a:solidFill>
        </p:grpSpPr>
        <p:sp>
          <p:nvSpPr>
            <p:cNvPr id="59" name="梯形 58"/>
            <p:cNvSpPr/>
            <p:nvPr/>
          </p:nvSpPr>
          <p:spPr>
            <a:xfrm>
              <a:off x="1187624" y="1750607"/>
              <a:ext cx="1152128" cy="188948"/>
            </a:xfrm>
            <a:prstGeom prst="trapezoid">
              <a:avLst>
                <a:gd name="adj" fmla="val 413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187624" y="1934679"/>
              <a:ext cx="1152128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" name="群組 60"/>
          <p:cNvGrpSpPr>
            <a:grpSpLocks/>
          </p:cNvGrpSpPr>
          <p:nvPr/>
        </p:nvGrpSpPr>
        <p:grpSpPr>
          <a:xfrm>
            <a:off x="7740553" y="2252259"/>
            <a:ext cx="720000" cy="612000"/>
            <a:chOff x="1115616" y="1082832"/>
            <a:chExt cx="720080" cy="636897"/>
          </a:xfrm>
        </p:grpSpPr>
        <p:sp>
          <p:nvSpPr>
            <p:cNvPr id="62" name="圓柱 61"/>
            <p:cNvSpPr/>
            <p:nvPr/>
          </p:nvSpPr>
          <p:spPr>
            <a:xfrm>
              <a:off x="1439177" y="1497985"/>
              <a:ext cx="72957" cy="188948"/>
            </a:xfrm>
            <a:prstGeom prst="can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/>
            <p:cNvSpPr/>
            <p:nvPr/>
          </p:nvSpPr>
          <p:spPr>
            <a:xfrm>
              <a:off x="1278125" y="1647721"/>
              <a:ext cx="395059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4" name="群組 63"/>
            <p:cNvGrpSpPr/>
            <p:nvPr/>
          </p:nvGrpSpPr>
          <p:grpSpPr>
            <a:xfrm>
              <a:off x="1115616" y="1082832"/>
              <a:ext cx="720080" cy="480806"/>
              <a:chOff x="1115616" y="1059582"/>
              <a:chExt cx="720080" cy="480806"/>
            </a:xfrm>
          </p:grpSpPr>
          <p:sp>
            <p:nvSpPr>
              <p:cNvPr id="65" name="圓角矩形 64"/>
              <p:cNvSpPr/>
              <p:nvPr/>
            </p:nvSpPr>
            <p:spPr>
              <a:xfrm>
                <a:off x="1115616" y="1059582"/>
                <a:ext cx="720080" cy="480806"/>
              </a:xfrm>
              <a:prstGeom prst="roundRect">
                <a:avLst>
                  <a:gd name="adj" fmla="val 674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151656" y="1101985"/>
                <a:ext cx="648000" cy="396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73" name="群組 72"/>
          <p:cNvGrpSpPr>
            <a:grpSpLocks noChangeAspect="1"/>
          </p:cNvGrpSpPr>
          <p:nvPr/>
        </p:nvGrpSpPr>
        <p:grpSpPr>
          <a:xfrm>
            <a:off x="8482533" y="2413742"/>
            <a:ext cx="607696" cy="504000"/>
            <a:chOff x="2825888" y="1563638"/>
            <a:chExt cx="1476000" cy="1224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4" name="圓角矩形 73"/>
            <p:cNvSpPr/>
            <p:nvPr/>
          </p:nvSpPr>
          <p:spPr>
            <a:xfrm>
              <a:off x="2915816" y="1563638"/>
              <a:ext cx="1296144" cy="792088"/>
            </a:xfrm>
            <a:prstGeom prst="roundRect">
              <a:avLst>
                <a:gd name="adj" fmla="val 468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梯形 74"/>
            <p:cNvSpPr/>
            <p:nvPr/>
          </p:nvSpPr>
          <p:spPr>
            <a:xfrm>
              <a:off x="2825888" y="2355726"/>
              <a:ext cx="1476000" cy="360040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2825888" y="2715766"/>
              <a:ext cx="1476000" cy="7200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梯形 76"/>
            <p:cNvSpPr/>
            <p:nvPr/>
          </p:nvSpPr>
          <p:spPr>
            <a:xfrm>
              <a:off x="2915816" y="2427734"/>
              <a:ext cx="1296144" cy="216024"/>
            </a:xfrm>
            <a:prstGeom prst="trapezoi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2987888" y="1653682"/>
              <a:ext cx="1152000" cy="61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9" name="圖片 7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60" y="2453959"/>
            <a:ext cx="475200" cy="252000"/>
          </a:xfrm>
          <a:prstGeom prst="rect">
            <a:avLst/>
          </a:prstGeom>
        </p:spPr>
      </p:pic>
      <p:sp>
        <p:nvSpPr>
          <p:cNvPr id="84" name="立方體 83"/>
          <p:cNvSpPr/>
          <p:nvPr/>
        </p:nvSpPr>
        <p:spPr>
          <a:xfrm>
            <a:off x="3621466" y="555526"/>
            <a:ext cx="432048" cy="399834"/>
          </a:xfrm>
          <a:prstGeom prst="cube">
            <a:avLst>
              <a:gd name="adj" fmla="val 139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立方體 84"/>
          <p:cNvSpPr/>
          <p:nvPr/>
        </p:nvSpPr>
        <p:spPr>
          <a:xfrm>
            <a:off x="6876256" y="555526"/>
            <a:ext cx="432048" cy="399834"/>
          </a:xfrm>
          <a:prstGeom prst="cube">
            <a:avLst>
              <a:gd name="adj" fmla="val 139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圓角矩形 85"/>
          <p:cNvSpPr/>
          <p:nvPr/>
        </p:nvSpPr>
        <p:spPr>
          <a:xfrm>
            <a:off x="7918812" y="51470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狀態顯示</a:t>
            </a:r>
          </a:p>
        </p:txBody>
      </p:sp>
      <p:sp>
        <p:nvSpPr>
          <p:cNvPr id="87" name="圓角矩形 86"/>
          <p:cNvSpPr/>
          <p:nvPr/>
        </p:nvSpPr>
        <p:spPr>
          <a:xfrm>
            <a:off x="712851" y="3032163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說明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60830" y="3507853"/>
            <a:ext cx="23578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切換輸入源：輕觸輸入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1~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輸入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4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，可切換不同設備訊號源。</a:t>
            </a:r>
            <a:endParaRPr lang="zh-TW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90" name="群組 89"/>
          <p:cNvGrpSpPr/>
          <p:nvPr/>
        </p:nvGrpSpPr>
        <p:grpSpPr>
          <a:xfrm>
            <a:off x="3387014" y="3143862"/>
            <a:ext cx="4140743" cy="724032"/>
            <a:chOff x="3387014" y="3143862"/>
            <a:chExt cx="4140743" cy="724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梯形 34"/>
            <p:cNvSpPr/>
            <p:nvPr/>
          </p:nvSpPr>
          <p:spPr>
            <a:xfrm>
              <a:off x="3387014" y="3143862"/>
              <a:ext cx="4140743" cy="511999"/>
            </a:xfrm>
            <a:prstGeom prst="trapezoid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387014" y="3655861"/>
              <a:ext cx="4140000" cy="212033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1" name="橢圓 90"/>
          <p:cNvSpPr/>
          <p:nvPr/>
        </p:nvSpPr>
        <p:spPr>
          <a:xfrm>
            <a:off x="144568" y="97365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8" name="圖片 8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89" y="2293004"/>
            <a:ext cx="648000" cy="381600"/>
          </a:xfrm>
          <a:prstGeom prst="rect">
            <a:avLst/>
          </a:prstGeom>
        </p:spPr>
      </p:pic>
      <p:sp>
        <p:nvSpPr>
          <p:cNvPr id="10" name="框架 9"/>
          <p:cNvSpPr/>
          <p:nvPr/>
        </p:nvSpPr>
        <p:spPr>
          <a:xfrm>
            <a:off x="3410631" y="946126"/>
            <a:ext cx="4096936" cy="1494683"/>
          </a:xfrm>
          <a:prstGeom prst="frame">
            <a:avLst>
              <a:gd name="adj1" fmla="val 5329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67" name="群組 66"/>
          <p:cNvGrpSpPr/>
          <p:nvPr/>
        </p:nvGrpSpPr>
        <p:grpSpPr>
          <a:xfrm>
            <a:off x="7394519" y="2359079"/>
            <a:ext cx="350726" cy="547442"/>
            <a:chOff x="1259632" y="1266667"/>
            <a:chExt cx="350726" cy="547442"/>
          </a:xfrm>
        </p:grpSpPr>
        <p:sp>
          <p:nvSpPr>
            <p:cNvPr id="68" name="立方體 67"/>
            <p:cNvSpPr/>
            <p:nvPr/>
          </p:nvSpPr>
          <p:spPr>
            <a:xfrm>
              <a:off x="1259632" y="1266667"/>
              <a:ext cx="350726" cy="547442"/>
            </a:xfrm>
            <a:prstGeom prst="cube">
              <a:avLst>
                <a:gd name="adj" fmla="val 3604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橢圓 68"/>
            <p:cNvSpPr/>
            <p:nvPr/>
          </p:nvSpPr>
          <p:spPr>
            <a:xfrm>
              <a:off x="1416995" y="1589050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1284536" y="1407170"/>
              <a:ext cx="180000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1284536" y="1479170"/>
              <a:ext cx="180000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0" name="橢圓 79"/>
          <p:cNvSpPr/>
          <p:nvPr/>
        </p:nvSpPr>
        <p:spPr>
          <a:xfrm>
            <a:off x="7551882" y="2681462"/>
            <a:ext cx="36000" cy="36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 rot="360445">
            <a:off x="6918263" y="2350809"/>
            <a:ext cx="437903" cy="180000"/>
          </a:xfrm>
          <a:prstGeom prst="roundRect">
            <a:avLst>
              <a:gd name="adj" fmla="val 1311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橢圓 80"/>
          <p:cNvSpPr/>
          <p:nvPr/>
        </p:nvSpPr>
        <p:spPr>
          <a:xfrm>
            <a:off x="755576" y="974315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橢圓 88"/>
          <p:cNvSpPr/>
          <p:nvPr/>
        </p:nvSpPr>
        <p:spPr>
          <a:xfrm>
            <a:off x="693291" y="829028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39259" y="829028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7" name="圖片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9" y="1072961"/>
            <a:ext cx="617340" cy="864000"/>
          </a:xfrm>
          <a:prstGeom prst="rect">
            <a:avLst/>
          </a:prstGeom>
        </p:spPr>
      </p:pic>
      <p:sp>
        <p:nvSpPr>
          <p:cNvPr id="98" name="矩形 97"/>
          <p:cNvSpPr/>
          <p:nvPr/>
        </p:nvSpPr>
        <p:spPr>
          <a:xfrm>
            <a:off x="2527450" y="610683"/>
            <a:ext cx="1162927" cy="509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訊號切至</a:t>
            </a:r>
            <a:r>
              <a:rPr lang="en-US" altLang="zh-TW" sz="1200" b="1" dirty="0">
                <a:solidFill>
                  <a:schemeClr val="tx1"/>
                </a:solidFill>
                <a:latin typeface="+mn-ea"/>
              </a:rPr>
              <a:t>PC</a:t>
            </a:r>
          </a:p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訊號切至</a:t>
            </a:r>
            <a:r>
              <a:rPr lang="en-US" altLang="zh-TW" sz="1200" b="1" dirty="0">
                <a:solidFill>
                  <a:schemeClr val="tx1"/>
                </a:solidFill>
                <a:latin typeface="+mn-ea"/>
              </a:rPr>
              <a:t>NB</a:t>
            </a:r>
            <a:endParaRPr lang="zh-TW" altLang="en-US" sz="1200" b="1" dirty="0">
              <a:solidFill>
                <a:schemeClr val="tx1"/>
              </a:solidFill>
              <a:latin typeface="+mn-ea"/>
            </a:endParaRPr>
          </a:p>
          <a:p>
            <a:pPr algn="ctr"/>
            <a:endParaRPr lang="zh-TW" altLang="en-US" sz="12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2" name="橢圓 91"/>
          <p:cNvSpPr/>
          <p:nvPr/>
        </p:nvSpPr>
        <p:spPr>
          <a:xfrm>
            <a:off x="1963935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立方體 100"/>
          <p:cNvSpPr/>
          <p:nvPr/>
        </p:nvSpPr>
        <p:spPr>
          <a:xfrm>
            <a:off x="4416265" y="855897"/>
            <a:ext cx="2088000" cy="144000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8" name="圖片 4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83" y="1060154"/>
            <a:ext cx="1980000" cy="1296000"/>
          </a:xfrm>
          <a:prstGeom prst="rect">
            <a:avLst/>
          </a:prstGeom>
        </p:spPr>
      </p:pic>
      <p:pic>
        <p:nvPicPr>
          <p:cNvPr id="2" name="圖片 1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44" y="1063079"/>
            <a:ext cx="1980000" cy="1296000"/>
          </a:xfrm>
          <a:prstGeom prst="rect">
            <a:avLst/>
          </a:prstGeom>
        </p:spPr>
      </p:pic>
      <p:grpSp>
        <p:nvGrpSpPr>
          <p:cNvPr id="102" name="群組 101"/>
          <p:cNvGrpSpPr>
            <a:grpSpLocks noChangeAspect="1"/>
          </p:cNvGrpSpPr>
          <p:nvPr/>
        </p:nvGrpSpPr>
        <p:grpSpPr>
          <a:xfrm>
            <a:off x="5165630" y="699542"/>
            <a:ext cx="558498" cy="684000"/>
            <a:chOff x="2744974" y="2065923"/>
            <a:chExt cx="756000" cy="9258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3" name="群組 102"/>
            <p:cNvGrpSpPr>
              <a:grpSpLocks noChangeAspect="1"/>
            </p:cNvGrpSpPr>
            <p:nvPr/>
          </p:nvGrpSpPr>
          <p:grpSpPr>
            <a:xfrm>
              <a:off x="2744974" y="2710019"/>
              <a:ext cx="756000" cy="281784"/>
              <a:chOff x="2699796" y="2695281"/>
              <a:chExt cx="846356" cy="315462"/>
            </a:xfrm>
          </p:grpSpPr>
          <p:sp>
            <p:nvSpPr>
              <p:cNvPr id="106" name="梯形 105"/>
              <p:cNvSpPr/>
              <p:nvPr/>
            </p:nvSpPr>
            <p:spPr>
              <a:xfrm>
                <a:off x="2699796" y="2695281"/>
                <a:ext cx="846262" cy="174230"/>
              </a:xfrm>
              <a:prstGeom prst="trapezoid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圓角矩形 106"/>
              <p:cNvSpPr/>
              <p:nvPr/>
            </p:nvSpPr>
            <p:spPr>
              <a:xfrm>
                <a:off x="2699796" y="2848496"/>
                <a:ext cx="846356" cy="16224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04" name="圓柱 103"/>
            <p:cNvSpPr/>
            <p:nvPr/>
          </p:nvSpPr>
          <p:spPr>
            <a:xfrm>
              <a:off x="3085627" y="2134396"/>
              <a:ext cx="74599" cy="64800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" name="梯形 104"/>
            <p:cNvSpPr/>
            <p:nvPr/>
          </p:nvSpPr>
          <p:spPr>
            <a:xfrm>
              <a:off x="2961147" y="2065923"/>
              <a:ext cx="323654" cy="136945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4" name="橢圓 93"/>
          <p:cNvSpPr/>
          <p:nvPr/>
        </p:nvSpPr>
        <p:spPr>
          <a:xfrm>
            <a:off x="4477567" y="778692"/>
            <a:ext cx="1980000" cy="19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4464208" y="764321"/>
            <a:ext cx="1980000" cy="19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8" name="圖片 10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4785472"/>
            <a:ext cx="1331548" cy="288000"/>
          </a:xfrm>
          <a:prstGeom prst="rect">
            <a:avLst/>
          </a:prstGeom>
        </p:spPr>
      </p:pic>
      <p:sp>
        <p:nvSpPr>
          <p:cNvPr id="95" name="矩形 94"/>
          <p:cNvSpPr/>
          <p:nvPr/>
        </p:nvSpPr>
        <p:spPr>
          <a:xfrm>
            <a:off x="798240" y="555526"/>
            <a:ext cx="1659397" cy="627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輕觸</a:t>
            </a:r>
            <a:r>
              <a:rPr lang="en-US" altLang="zh-TW" sz="1200" b="1" dirty="0">
                <a:solidFill>
                  <a:schemeClr val="tx1"/>
                </a:solidFill>
                <a:latin typeface="+mn-ea"/>
              </a:rPr>
              <a:t>『</a:t>
            </a:r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輸入</a:t>
            </a:r>
            <a:r>
              <a:rPr lang="en-US" altLang="zh-TW" sz="1200" b="1" dirty="0">
                <a:solidFill>
                  <a:schemeClr val="tx1"/>
                </a:solidFill>
                <a:latin typeface="+mn-ea"/>
              </a:rPr>
              <a:t>1』</a:t>
            </a:r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按鍵</a:t>
            </a:r>
            <a:endParaRPr lang="en-US" altLang="zh-TW" sz="1200" b="1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輕觸</a:t>
            </a:r>
            <a:r>
              <a:rPr lang="en-US" altLang="zh-TW" sz="1200" b="1" dirty="0">
                <a:solidFill>
                  <a:schemeClr val="tx1"/>
                </a:solidFill>
                <a:latin typeface="+mn-ea"/>
              </a:rPr>
              <a:t>『</a:t>
            </a:r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輸入</a:t>
            </a:r>
            <a:r>
              <a:rPr lang="en-US" altLang="zh-TW" sz="1200" b="1" dirty="0">
                <a:solidFill>
                  <a:schemeClr val="tx1"/>
                </a:solidFill>
                <a:latin typeface="+mn-ea"/>
              </a:rPr>
              <a:t>2』</a:t>
            </a:r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按鍵</a:t>
            </a:r>
          </a:p>
          <a:p>
            <a:pPr algn="ctr"/>
            <a:endParaRPr lang="zh-TW" altLang="en-US" sz="1200" b="1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5EEC8C1-FBF8-4F9B-890D-EEFEC5EDF9CC}"/>
              </a:ext>
            </a:extLst>
          </p:cNvPr>
          <p:cNvCxnSpPr/>
          <p:nvPr/>
        </p:nvCxnSpPr>
        <p:spPr>
          <a:xfrm>
            <a:off x="2363174" y="699542"/>
            <a:ext cx="3285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DE841769-F835-431B-8FC6-A382FAC0EE37}"/>
              </a:ext>
            </a:extLst>
          </p:cNvPr>
          <p:cNvCxnSpPr/>
          <p:nvPr/>
        </p:nvCxnSpPr>
        <p:spPr>
          <a:xfrm>
            <a:off x="2371240" y="869425"/>
            <a:ext cx="3285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5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25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75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750"/>
                            </p:stCondLst>
                            <p:childTnLst>
                              <p:par>
                                <p:cTn id="69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7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25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750"/>
                            </p:stCondLst>
                            <p:childTnLst>
                              <p:par>
                                <p:cTn id="86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7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1" grpId="0" animBg="1"/>
      <p:bldP spid="91" grpId="1" animBg="1"/>
      <p:bldP spid="81" grpId="0" animBg="1"/>
      <p:bldP spid="81" grpId="1" animBg="1"/>
      <p:bldP spid="89" grpId="0" animBg="1"/>
      <p:bldP spid="89" grpId="1" animBg="1"/>
      <p:bldP spid="96" grpId="0" animBg="1"/>
      <p:bldP spid="96" grpId="1" animBg="1"/>
      <p:bldP spid="98" grpId="0"/>
      <p:bldP spid="98" grpId="1"/>
      <p:bldP spid="94" grpId="0" animBg="1"/>
      <p:bldP spid="94" grpId="1" animBg="1"/>
      <p:bldP spid="99" grpId="0" animBg="1"/>
      <p:bldP spid="99" grpId="1" animBg="1"/>
      <p:bldP spid="95" grpId="0"/>
      <p:bldP spid="9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77966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音量切換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調整控制器內建功率放大器之音量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，將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電腦及麥克風音量增音、減音或靜音</a:t>
            </a:r>
          </a:p>
        </p:txBody>
      </p:sp>
    </p:spTree>
    <p:extLst>
      <p:ext uri="{BB962C8B-B14F-4D97-AF65-F5344CB8AC3E}">
        <p14:creationId xmlns:p14="http://schemas.microsoft.com/office/powerpoint/2010/main" val="33935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2699817" y="0"/>
            <a:ext cx="6486815" cy="5151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0" y="0"/>
            <a:ext cx="2699792" cy="299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0" y="2994812"/>
            <a:ext cx="2699792" cy="214868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立方體 28"/>
          <p:cNvSpPr/>
          <p:nvPr/>
        </p:nvSpPr>
        <p:spPr>
          <a:xfrm>
            <a:off x="3432482" y="2607766"/>
            <a:ext cx="540000" cy="108000"/>
          </a:xfrm>
          <a:prstGeom prst="cub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>
            <a:grpSpLocks noChangeAspect="1"/>
          </p:cNvGrpSpPr>
          <p:nvPr/>
        </p:nvGrpSpPr>
        <p:grpSpPr>
          <a:xfrm>
            <a:off x="2915816" y="1990753"/>
            <a:ext cx="252000" cy="252000"/>
            <a:chOff x="3839162" y="1180356"/>
            <a:chExt cx="252000" cy="252000"/>
          </a:xfrm>
        </p:grpSpPr>
        <p:sp>
          <p:nvSpPr>
            <p:cNvPr id="31" name="矩形 30"/>
            <p:cNvSpPr/>
            <p:nvPr/>
          </p:nvSpPr>
          <p:spPr>
            <a:xfrm>
              <a:off x="3839162" y="1180356"/>
              <a:ext cx="25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3857162" y="1274410"/>
              <a:ext cx="216000" cy="144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33" name="肘形接點 32"/>
          <p:cNvCxnSpPr>
            <a:stCxn id="31" idx="0"/>
            <a:endCxn id="29" idx="2"/>
          </p:cNvCxnSpPr>
          <p:nvPr/>
        </p:nvCxnSpPr>
        <p:spPr>
          <a:xfrm rot="16200000" flipH="1">
            <a:off x="2894892" y="2137676"/>
            <a:ext cx="684513" cy="390666"/>
          </a:xfrm>
          <a:prstGeom prst="bentConnector4">
            <a:avLst>
              <a:gd name="adj1" fmla="val -15307"/>
              <a:gd name="adj2" fmla="val 779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3476879" y="1009654"/>
            <a:ext cx="3981377" cy="136815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梯形 4"/>
          <p:cNvSpPr/>
          <p:nvPr/>
        </p:nvSpPr>
        <p:spPr>
          <a:xfrm>
            <a:off x="3371948" y="2440809"/>
            <a:ext cx="4176000" cy="144016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373944" y="2584824"/>
            <a:ext cx="417201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3586576" y="2485817"/>
            <a:ext cx="3761983" cy="54000"/>
            <a:chOff x="3644538" y="3055022"/>
            <a:chExt cx="3402000" cy="54000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grpSpPr>
        <p:sp>
          <p:nvSpPr>
            <p:cNvPr id="8" name="矩形 7"/>
            <p:cNvSpPr/>
            <p:nvPr/>
          </p:nvSpPr>
          <p:spPr>
            <a:xfrm>
              <a:off x="3671538" y="3055022"/>
              <a:ext cx="3348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圓形圖 10"/>
            <p:cNvSpPr/>
            <p:nvPr/>
          </p:nvSpPr>
          <p:spPr>
            <a:xfrm>
              <a:off x="3644538" y="3055022"/>
              <a:ext cx="54000" cy="54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圓形圖 11"/>
            <p:cNvSpPr/>
            <p:nvPr/>
          </p:nvSpPr>
          <p:spPr>
            <a:xfrm rot="10800000">
              <a:off x="6992538" y="3055022"/>
              <a:ext cx="54000" cy="54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 rot="171270">
            <a:off x="3647096" y="2500717"/>
            <a:ext cx="298570" cy="36008"/>
            <a:chOff x="3608896" y="3147806"/>
            <a:chExt cx="270000" cy="36008"/>
          </a:xfrm>
          <a:solidFill>
            <a:schemeClr val="bg1">
              <a:lumMod val="95000"/>
            </a:schemeClr>
          </a:solidFill>
        </p:grpSpPr>
        <p:sp>
          <p:nvSpPr>
            <p:cNvPr id="15" name="矩形 14"/>
            <p:cNvSpPr/>
            <p:nvPr/>
          </p:nvSpPr>
          <p:spPr>
            <a:xfrm>
              <a:off x="3635896" y="3147814"/>
              <a:ext cx="216000" cy="3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圓形圖 15"/>
            <p:cNvSpPr/>
            <p:nvPr/>
          </p:nvSpPr>
          <p:spPr>
            <a:xfrm>
              <a:off x="3608896" y="3147814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圓形圖 16"/>
            <p:cNvSpPr/>
            <p:nvPr/>
          </p:nvSpPr>
          <p:spPr>
            <a:xfrm rot="10800000">
              <a:off x="3824896" y="3147806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梯形 18"/>
          <p:cNvSpPr/>
          <p:nvPr/>
        </p:nvSpPr>
        <p:spPr>
          <a:xfrm>
            <a:off x="3407205" y="892126"/>
            <a:ext cx="4100362" cy="54000"/>
          </a:xfrm>
          <a:prstGeom prst="trapezoid">
            <a:avLst>
              <a:gd name="adj" fmla="val 53457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 rot="171270">
            <a:off x="6423904" y="2476020"/>
            <a:ext cx="298570" cy="36008"/>
            <a:chOff x="3608896" y="3147806"/>
            <a:chExt cx="270000" cy="36008"/>
          </a:xfrm>
          <a:solidFill>
            <a:schemeClr val="bg1">
              <a:lumMod val="95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3635896" y="3147814"/>
              <a:ext cx="216000" cy="3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圓形圖 22"/>
            <p:cNvSpPr/>
            <p:nvPr/>
          </p:nvSpPr>
          <p:spPr>
            <a:xfrm>
              <a:off x="3608896" y="3147814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圓形圖 23"/>
            <p:cNvSpPr/>
            <p:nvPr/>
          </p:nvSpPr>
          <p:spPr>
            <a:xfrm rot="10800000">
              <a:off x="3824896" y="3147806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7" name="圖片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5557"/>
            <a:ext cx="2411157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圓角矩形 50"/>
          <p:cNvSpPr/>
          <p:nvPr/>
        </p:nvSpPr>
        <p:spPr>
          <a:xfrm>
            <a:off x="737828" y="51470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操作</a:t>
            </a:r>
          </a:p>
        </p:txBody>
      </p:sp>
      <p:sp>
        <p:nvSpPr>
          <p:cNvPr id="52" name="橢圓 51"/>
          <p:cNvSpPr/>
          <p:nvPr/>
        </p:nvSpPr>
        <p:spPr>
          <a:xfrm>
            <a:off x="151269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圓柱 53"/>
          <p:cNvSpPr/>
          <p:nvPr/>
        </p:nvSpPr>
        <p:spPr>
          <a:xfrm>
            <a:off x="7461870" y="2919008"/>
            <a:ext cx="72008" cy="5040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圓柱 54"/>
          <p:cNvSpPr/>
          <p:nvPr/>
        </p:nvSpPr>
        <p:spPr>
          <a:xfrm>
            <a:off x="9036696" y="2909972"/>
            <a:ext cx="72008" cy="5040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圓柱 55"/>
          <p:cNvSpPr/>
          <p:nvPr/>
        </p:nvSpPr>
        <p:spPr>
          <a:xfrm>
            <a:off x="7533878" y="2808027"/>
            <a:ext cx="72008" cy="504000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圓柱 56"/>
          <p:cNvSpPr/>
          <p:nvPr/>
        </p:nvSpPr>
        <p:spPr>
          <a:xfrm>
            <a:off x="8964688" y="2813917"/>
            <a:ext cx="72008" cy="504000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8" name="群組 57"/>
          <p:cNvGrpSpPr/>
          <p:nvPr/>
        </p:nvGrpSpPr>
        <p:grpSpPr>
          <a:xfrm>
            <a:off x="7380512" y="2762044"/>
            <a:ext cx="1800000" cy="229791"/>
            <a:chOff x="1187624" y="1750607"/>
            <a:chExt cx="1152128" cy="229791"/>
          </a:xfrm>
          <a:solidFill>
            <a:schemeClr val="bg1">
              <a:lumMod val="50000"/>
            </a:schemeClr>
          </a:solidFill>
        </p:grpSpPr>
        <p:sp>
          <p:nvSpPr>
            <p:cNvPr id="59" name="梯形 58"/>
            <p:cNvSpPr/>
            <p:nvPr/>
          </p:nvSpPr>
          <p:spPr>
            <a:xfrm>
              <a:off x="1187624" y="1750607"/>
              <a:ext cx="1152128" cy="188948"/>
            </a:xfrm>
            <a:prstGeom prst="trapezoid">
              <a:avLst>
                <a:gd name="adj" fmla="val 413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187624" y="1934679"/>
              <a:ext cx="1152128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" name="群組 60"/>
          <p:cNvGrpSpPr>
            <a:grpSpLocks/>
          </p:cNvGrpSpPr>
          <p:nvPr/>
        </p:nvGrpSpPr>
        <p:grpSpPr>
          <a:xfrm>
            <a:off x="7740553" y="2252259"/>
            <a:ext cx="720000" cy="612000"/>
            <a:chOff x="1115616" y="1082832"/>
            <a:chExt cx="720080" cy="636897"/>
          </a:xfrm>
        </p:grpSpPr>
        <p:sp>
          <p:nvSpPr>
            <p:cNvPr id="62" name="圓柱 61"/>
            <p:cNvSpPr/>
            <p:nvPr/>
          </p:nvSpPr>
          <p:spPr>
            <a:xfrm>
              <a:off x="1439177" y="1497985"/>
              <a:ext cx="72957" cy="188948"/>
            </a:xfrm>
            <a:prstGeom prst="can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/>
            <p:cNvSpPr/>
            <p:nvPr/>
          </p:nvSpPr>
          <p:spPr>
            <a:xfrm>
              <a:off x="1278125" y="1647721"/>
              <a:ext cx="395059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4" name="群組 63"/>
            <p:cNvGrpSpPr/>
            <p:nvPr/>
          </p:nvGrpSpPr>
          <p:grpSpPr>
            <a:xfrm>
              <a:off x="1115616" y="1082832"/>
              <a:ext cx="720080" cy="480806"/>
              <a:chOff x="1115616" y="1059582"/>
              <a:chExt cx="720080" cy="480806"/>
            </a:xfrm>
          </p:grpSpPr>
          <p:sp>
            <p:nvSpPr>
              <p:cNvPr id="65" name="圓角矩形 64"/>
              <p:cNvSpPr/>
              <p:nvPr/>
            </p:nvSpPr>
            <p:spPr>
              <a:xfrm>
                <a:off x="1115616" y="1059582"/>
                <a:ext cx="720080" cy="480806"/>
              </a:xfrm>
              <a:prstGeom prst="roundRect">
                <a:avLst>
                  <a:gd name="adj" fmla="val 674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151656" y="1101985"/>
                <a:ext cx="648000" cy="396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73" name="群組 72"/>
          <p:cNvGrpSpPr>
            <a:grpSpLocks noChangeAspect="1"/>
          </p:cNvGrpSpPr>
          <p:nvPr/>
        </p:nvGrpSpPr>
        <p:grpSpPr>
          <a:xfrm>
            <a:off x="8482533" y="2413742"/>
            <a:ext cx="607696" cy="504000"/>
            <a:chOff x="2825888" y="1563638"/>
            <a:chExt cx="1476000" cy="1224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4" name="圓角矩形 73"/>
            <p:cNvSpPr/>
            <p:nvPr/>
          </p:nvSpPr>
          <p:spPr>
            <a:xfrm>
              <a:off x="2915816" y="1563638"/>
              <a:ext cx="1296144" cy="792088"/>
            </a:xfrm>
            <a:prstGeom prst="roundRect">
              <a:avLst>
                <a:gd name="adj" fmla="val 468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梯形 74"/>
            <p:cNvSpPr/>
            <p:nvPr/>
          </p:nvSpPr>
          <p:spPr>
            <a:xfrm>
              <a:off x="2825888" y="2355726"/>
              <a:ext cx="1476000" cy="360040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2825888" y="2715766"/>
              <a:ext cx="1476000" cy="7200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梯形 76"/>
            <p:cNvSpPr/>
            <p:nvPr/>
          </p:nvSpPr>
          <p:spPr>
            <a:xfrm>
              <a:off x="2915816" y="2427734"/>
              <a:ext cx="1296144" cy="216024"/>
            </a:xfrm>
            <a:prstGeom prst="trapezoi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2987888" y="1653682"/>
              <a:ext cx="1152000" cy="61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9" name="圖片 7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60" y="2453959"/>
            <a:ext cx="475200" cy="252000"/>
          </a:xfrm>
          <a:prstGeom prst="rect">
            <a:avLst/>
          </a:prstGeom>
        </p:spPr>
      </p:pic>
      <p:sp>
        <p:nvSpPr>
          <p:cNvPr id="84" name="立方體 83"/>
          <p:cNvSpPr/>
          <p:nvPr/>
        </p:nvSpPr>
        <p:spPr>
          <a:xfrm>
            <a:off x="3621466" y="555526"/>
            <a:ext cx="432048" cy="399834"/>
          </a:xfrm>
          <a:prstGeom prst="cube">
            <a:avLst>
              <a:gd name="adj" fmla="val 139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立方體 84"/>
          <p:cNvSpPr/>
          <p:nvPr/>
        </p:nvSpPr>
        <p:spPr>
          <a:xfrm>
            <a:off x="6876256" y="555526"/>
            <a:ext cx="432048" cy="399834"/>
          </a:xfrm>
          <a:prstGeom prst="cube">
            <a:avLst>
              <a:gd name="adj" fmla="val 139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圓角矩形 85"/>
          <p:cNvSpPr/>
          <p:nvPr/>
        </p:nvSpPr>
        <p:spPr>
          <a:xfrm>
            <a:off x="7918812" y="51470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狀態顯示</a:t>
            </a:r>
          </a:p>
        </p:txBody>
      </p:sp>
      <p:sp>
        <p:nvSpPr>
          <p:cNvPr id="87" name="圓角矩形 86"/>
          <p:cNvSpPr/>
          <p:nvPr/>
        </p:nvSpPr>
        <p:spPr>
          <a:xfrm>
            <a:off x="712851" y="3032163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說明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25937" y="3435846"/>
            <a:ext cx="23578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音量調整：輕觸音量調整鍵，可調整內建擴大機輸出之音量。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/>
            </a:r>
            <a:b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</a:b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PS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：當音量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+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及音量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-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按鍵紅燈恆亮，表示為最大或最小。</a:t>
            </a:r>
            <a:endParaRPr lang="zh-TW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90" name="群組 89"/>
          <p:cNvGrpSpPr/>
          <p:nvPr/>
        </p:nvGrpSpPr>
        <p:grpSpPr>
          <a:xfrm>
            <a:off x="3387014" y="3143862"/>
            <a:ext cx="4140743" cy="724032"/>
            <a:chOff x="3387014" y="3143862"/>
            <a:chExt cx="4140743" cy="724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梯形 34"/>
            <p:cNvSpPr/>
            <p:nvPr/>
          </p:nvSpPr>
          <p:spPr>
            <a:xfrm>
              <a:off x="3387014" y="3143862"/>
              <a:ext cx="4140743" cy="511999"/>
            </a:xfrm>
            <a:prstGeom prst="trapezoid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387014" y="3655861"/>
              <a:ext cx="4140000" cy="212033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1" name="橢圓 90"/>
          <p:cNvSpPr/>
          <p:nvPr/>
        </p:nvSpPr>
        <p:spPr>
          <a:xfrm>
            <a:off x="144568" y="97365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8" name="圖片 8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89" y="2293004"/>
            <a:ext cx="648000" cy="381600"/>
          </a:xfrm>
          <a:prstGeom prst="rect">
            <a:avLst/>
          </a:prstGeom>
        </p:spPr>
      </p:pic>
      <p:sp>
        <p:nvSpPr>
          <p:cNvPr id="10" name="框架 9"/>
          <p:cNvSpPr/>
          <p:nvPr/>
        </p:nvSpPr>
        <p:spPr>
          <a:xfrm>
            <a:off x="3410631" y="946126"/>
            <a:ext cx="4096936" cy="1494683"/>
          </a:xfrm>
          <a:prstGeom prst="frame">
            <a:avLst>
              <a:gd name="adj1" fmla="val 5329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67" name="群組 66"/>
          <p:cNvGrpSpPr/>
          <p:nvPr/>
        </p:nvGrpSpPr>
        <p:grpSpPr>
          <a:xfrm>
            <a:off x="7394519" y="2359079"/>
            <a:ext cx="350726" cy="547442"/>
            <a:chOff x="1259632" y="1266667"/>
            <a:chExt cx="350726" cy="547442"/>
          </a:xfrm>
        </p:grpSpPr>
        <p:sp>
          <p:nvSpPr>
            <p:cNvPr id="68" name="立方體 67"/>
            <p:cNvSpPr/>
            <p:nvPr/>
          </p:nvSpPr>
          <p:spPr>
            <a:xfrm>
              <a:off x="1259632" y="1266667"/>
              <a:ext cx="350726" cy="547442"/>
            </a:xfrm>
            <a:prstGeom prst="cube">
              <a:avLst>
                <a:gd name="adj" fmla="val 3604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橢圓 68"/>
            <p:cNvSpPr/>
            <p:nvPr/>
          </p:nvSpPr>
          <p:spPr>
            <a:xfrm>
              <a:off x="1416995" y="1589050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1284536" y="1407170"/>
              <a:ext cx="180000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1284536" y="1479170"/>
              <a:ext cx="180000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0" name="橢圓 79"/>
          <p:cNvSpPr/>
          <p:nvPr/>
        </p:nvSpPr>
        <p:spPr>
          <a:xfrm>
            <a:off x="7551882" y="2681462"/>
            <a:ext cx="36000" cy="36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 rot="360445">
            <a:off x="6918263" y="2350809"/>
            <a:ext cx="437903" cy="180000"/>
          </a:xfrm>
          <a:prstGeom prst="roundRect">
            <a:avLst>
              <a:gd name="adj" fmla="val 1311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橢圓 88"/>
          <p:cNvSpPr/>
          <p:nvPr/>
        </p:nvSpPr>
        <p:spPr>
          <a:xfrm>
            <a:off x="1272778" y="2093707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圖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02" y="2311984"/>
            <a:ext cx="617340" cy="864000"/>
          </a:xfrm>
          <a:prstGeom prst="rect">
            <a:avLst/>
          </a:prstGeom>
        </p:spPr>
      </p:pic>
      <p:sp>
        <p:nvSpPr>
          <p:cNvPr id="92" name="橢圓 91"/>
          <p:cNvSpPr/>
          <p:nvPr/>
        </p:nvSpPr>
        <p:spPr>
          <a:xfrm>
            <a:off x="1357986" y="2238928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/>
          <p:cNvSpPr/>
          <p:nvPr/>
        </p:nvSpPr>
        <p:spPr>
          <a:xfrm>
            <a:off x="3534816" y="459533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橢圓 108"/>
          <p:cNvSpPr/>
          <p:nvPr/>
        </p:nvSpPr>
        <p:spPr>
          <a:xfrm>
            <a:off x="6789172" y="471344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5" name="橢圓 114"/>
          <p:cNvSpPr/>
          <p:nvPr/>
        </p:nvSpPr>
        <p:spPr>
          <a:xfrm>
            <a:off x="1876756" y="2092110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6" name="圖片 1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80" y="2310387"/>
            <a:ext cx="617340" cy="864000"/>
          </a:xfrm>
          <a:prstGeom prst="rect">
            <a:avLst/>
          </a:prstGeom>
        </p:spPr>
      </p:pic>
      <p:sp>
        <p:nvSpPr>
          <p:cNvPr id="117" name="橢圓 116"/>
          <p:cNvSpPr/>
          <p:nvPr/>
        </p:nvSpPr>
        <p:spPr>
          <a:xfrm>
            <a:off x="1961964" y="2237331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3535250" y="459532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橢圓 119"/>
          <p:cNvSpPr/>
          <p:nvPr/>
        </p:nvSpPr>
        <p:spPr>
          <a:xfrm>
            <a:off x="6789606" y="471343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1963935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橢圓 125"/>
          <p:cNvSpPr/>
          <p:nvPr/>
        </p:nvSpPr>
        <p:spPr>
          <a:xfrm>
            <a:off x="665282" y="2093166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7" name="圖片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06" y="2311443"/>
            <a:ext cx="617340" cy="864000"/>
          </a:xfrm>
          <a:prstGeom prst="rect">
            <a:avLst/>
          </a:prstGeom>
        </p:spPr>
      </p:pic>
      <p:sp>
        <p:nvSpPr>
          <p:cNvPr id="128" name="橢圓 127"/>
          <p:cNvSpPr/>
          <p:nvPr/>
        </p:nvSpPr>
        <p:spPr>
          <a:xfrm>
            <a:off x="750490" y="223838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0" name="橢圓 129"/>
          <p:cNvSpPr/>
          <p:nvPr/>
        </p:nvSpPr>
        <p:spPr>
          <a:xfrm>
            <a:off x="3535250" y="463223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1" name="橢圓 130"/>
          <p:cNvSpPr/>
          <p:nvPr/>
        </p:nvSpPr>
        <p:spPr>
          <a:xfrm>
            <a:off x="6789606" y="475034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立方體 93"/>
          <p:cNvSpPr/>
          <p:nvPr/>
        </p:nvSpPr>
        <p:spPr>
          <a:xfrm>
            <a:off x="4416265" y="855897"/>
            <a:ext cx="2088000" cy="144000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1" name="圖片 10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83" y="1068019"/>
            <a:ext cx="1980000" cy="1296000"/>
          </a:xfrm>
          <a:prstGeom prst="rect">
            <a:avLst/>
          </a:prstGeom>
        </p:spPr>
      </p:pic>
      <p:grpSp>
        <p:nvGrpSpPr>
          <p:cNvPr id="95" name="群組 94"/>
          <p:cNvGrpSpPr>
            <a:grpSpLocks noChangeAspect="1"/>
          </p:cNvGrpSpPr>
          <p:nvPr/>
        </p:nvGrpSpPr>
        <p:grpSpPr>
          <a:xfrm>
            <a:off x="5165630" y="699542"/>
            <a:ext cx="558498" cy="684000"/>
            <a:chOff x="2744974" y="2065923"/>
            <a:chExt cx="756000" cy="9258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6" name="群組 95"/>
            <p:cNvGrpSpPr>
              <a:grpSpLocks noChangeAspect="1"/>
            </p:cNvGrpSpPr>
            <p:nvPr/>
          </p:nvGrpSpPr>
          <p:grpSpPr>
            <a:xfrm>
              <a:off x="2744974" y="2710019"/>
              <a:ext cx="756000" cy="281784"/>
              <a:chOff x="2699796" y="2695281"/>
              <a:chExt cx="846356" cy="315462"/>
            </a:xfrm>
          </p:grpSpPr>
          <p:sp>
            <p:nvSpPr>
              <p:cNvPr id="99" name="梯形 98"/>
              <p:cNvSpPr/>
              <p:nvPr/>
            </p:nvSpPr>
            <p:spPr>
              <a:xfrm>
                <a:off x="2699796" y="2695281"/>
                <a:ext cx="846262" cy="174230"/>
              </a:xfrm>
              <a:prstGeom prst="trapezoid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圓角矩形 99"/>
              <p:cNvSpPr/>
              <p:nvPr/>
            </p:nvSpPr>
            <p:spPr>
              <a:xfrm>
                <a:off x="2699796" y="2848496"/>
                <a:ext cx="846356" cy="16224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7" name="圓柱 96"/>
            <p:cNvSpPr/>
            <p:nvPr/>
          </p:nvSpPr>
          <p:spPr>
            <a:xfrm>
              <a:off x="3085627" y="2134396"/>
              <a:ext cx="74599" cy="64800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梯形 97"/>
            <p:cNvSpPr/>
            <p:nvPr/>
          </p:nvSpPr>
          <p:spPr>
            <a:xfrm>
              <a:off x="2961147" y="2065923"/>
              <a:ext cx="323654" cy="136945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" name="圖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4785472"/>
            <a:ext cx="1331548" cy="288000"/>
          </a:xfrm>
          <a:prstGeom prst="rect">
            <a:avLst/>
          </a:prstGeom>
        </p:spPr>
      </p:pic>
      <p:sp>
        <p:nvSpPr>
          <p:cNvPr id="114" name="矩形 113"/>
          <p:cNvSpPr/>
          <p:nvPr/>
        </p:nvSpPr>
        <p:spPr>
          <a:xfrm>
            <a:off x="2191784" y="2253289"/>
            <a:ext cx="3044871" cy="1161549"/>
          </a:xfrm>
          <a:prstGeom prst="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輕觸</a:t>
            </a:r>
            <a:r>
              <a:rPr lang="en-US" altLang="zh-TW" sz="1200" b="1" dirty="0">
                <a:solidFill>
                  <a:srgbClr val="FFFF00"/>
                </a:solidFill>
                <a:latin typeface="+mn-ea"/>
              </a:rPr>
              <a:t>『</a:t>
            </a:r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靜音</a:t>
            </a:r>
            <a:r>
              <a:rPr lang="en-US" altLang="zh-TW" sz="1200" b="1" dirty="0">
                <a:solidFill>
                  <a:srgbClr val="FFFF00"/>
                </a:solidFill>
                <a:latin typeface="+mn-ea"/>
              </a:rPr>
              <a:t>』</a:t>
            </a:r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按鍵</a:t>
            </a:r>
            <a:r>
              <a:rPr lang="en-US" altLang="zh-TW" sz="1200" b="1" dirty="0">
                <a:solidFill>
                  <a:srgbClr val="FFFF00"/>
                </a:solidFill>
                <a:latin typeface="+mn-ea"/>
                <a:sym typeface="Wingdings" panose="05000000000000000000" pitchFamily="2" charset="2"/>
              </a:rPr>
              <a:t></a:t>
            </a:r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喇叭靜音</a:t>
            </a:r>
            <a:endParaRPr lang="en-US" altLang="zh-TW" sz="1200" b="1" dirty="0">
              <a:solidFill>
                <a:srgbClr val="FFFF00"/>
              </a:solidFill>
              <a:latin typeface="+mn-ea"/>
            </a:endParaRPr>
          </a:p>
          <a:p>
            <a:pPr algn="ctr"/>
            <a:endParaRPr lang="en-US" altLang="zh-TW" sz="1200" b="1" dirty="0">
              <a:solidFill>
                <a:srgbClr val="FFFF00"/>
              </a:solidFill>
              <a:latin typeface="+mn-ea"/>
            </a:endParaRPr>
          </a:p>
          <a:p>
            <a:pPr algn="ctr"/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輕觸</a:t>
            </a:r>
            <a:r>
              <a:rPr lang="en-US" altLang="zh-TW" sz="1200" b="1" dirty="0">
                <a:solidFill>
                  <a:srgbClr val="FFFF00"/>
                </a:solidFill>
                <a:latin typeface="+mn-ea"/>
              </a:rPr>
              <a:t>『</a:t>
            </a:r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音量</a:t>
            </a:r>
            <a:r>
              <a:rPr lang="en-US" altLang="zh-TW" sz="1200" b="1" dirty="0">
                <a:solidFill>
                  <a:srgbClr val="FFFF00"/>
                </a:solidFill>
                <a:latin typeface="+mn-ea"/>
              </a:rPr>
              <a:t>+』</a:t>
            </a:r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按鍵</a:t>
            </a:r>
            <a:r>
              <a:rPr lang="en-US" altLang="zh-TW" sz="1200" b="1" dirty="0">
                <a:solidFill>
                  <a:srgbClr val="FFFF00"/>
                </a:solidFill>
                <a:latin typeface="+mn-ea"/>
                <a:sym typeface="Wingdings" panose="05000000000000000000" pitchFamily="2" charset="2"/>
              </a:rPr>
              <a:t></a:t>
            </a:r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喇叭音量變大聲</a:t>
            </a:r>
          </a:p>
          <a:p>
            <a:pPr algn="ctr"/>
            <a:endParaRPr lang="en-US" altLang="zh-TW" sz="1200" b="1" dirty="0">
              <a:solidFill>
                <a:srgbClr val="FFFF00"/>
              </a:solidFill>
              <a:latin typeface="+mn-ea"/>
            </a:endParaRPr>
          </a:p>
          <a:p>
            <a:pPr algn="ctr"/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輕觸</a:t>
            </a:r>
            <a:r>
              <a:rPr lang="en-US" altLang="zh-TW" sz="1200" b="1" dirty="0">
                <a:solidFill>
                  <a:srgbClr val="FFFF00"/>
                </a:solidFill>
                <a:latin typeface="+mn-ea"/>
              </a:rPr>
              <a:t>『</a:t>
            </a:r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音量</a:t>
            </a:r>
            <a:r>
              <a:rPr lang="en-US" altLang="zh-TW" sz="1200" b="1" dirty="0">
                <a:solidFill>
                  <a:srgbClr val="FFFF00"/>
                </a:solidFill>
                <a:latin typeface="+mn-ea"/>
              </a:rPr>
              <a:t>-』</a:t>
            </a:r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按鍵</a:t>
            </a:r>
            <a:r>
              <a:rPr lang="en-US" altLang="zh-TW" sz="1200" b="1" dirty="0">
                <a:solidFill>
                  <a:srgbClr val="FFFF00"/>
                </a:solidFill>
                <a:latin typeface="+mn-ea"/>
                <a:sym typeface="Wingdings" panose="05000000000000000000" pitchFamily="2" charset="2"/>
              </a:rPr>
              <a:t></a:t>
            </a:r>
            <a:r>
              <a:rPr lang="zh-TW" altLang="en-US" sz="1200" b="1" dirty="0">
                <a:solidFill>
                  <a:srgbClr val="FFFF00"/>
                </a:solidFill>
                <a:latin typeface="+mn-ea"/>
              </a:rPr>
              <a:t>喇叭音量變小聲</a:t>
            </a:r>
          </a:p>
        </p:txBody>
      </p:sp>
    </p:spTree>
    <p:extLst>
      <p:ext uri="{BB962C8B-B14F-4D97-AF65-F5344CB8AC3E}">
        <p14:creationId xmlns:p14="http://schemas.microsoft.com/office/powerpoint/2010/main" val="31102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75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2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7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250"/>
                            </p:stCondLst>
                            <p:childTnLst>
                              <p:par>
                                <p:cTn id="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6750"/>
                            </p:stCondLst>
                            <p:childTnLst>
                              <p:par>
                                <p:cTn id="1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8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1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250"/>
                            </p:stCondLst>
                            <p:childTnLst>
                              <p:par>
                                <p:cTn id="1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8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9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25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25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250"/>
                            </p:stCondLst>
                            <p:childTnLst>
                              <p:par>
                                <p:cTn id="1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1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2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5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9" grpId="0" animBg="1"/>
      <p:bldP spid="89" grpId="1" animBg="1"/>
      <p:bldP spid="92" grpId="0" animBg="1"/>
      <p:bldP spid="92" grpId="1" animBg="1"/>
      <p:bldP spid="92" grpId="2" animBg="1"/>
      <p:bldP spid="92" grpId="3" animBg="1"/>
      <p:bldP spid="108" grpId="0" animBg="1"/>
      <p:bldP spid="108" grpId="1" animBg="1"/>
      <p:bldP spid="109" grpId="0" animBg="1"/>
      <p:bldP spid="109" grpId="1" animBg="1"/>
      <p:bldP spid="115" grpId="0" animBg="1"/>
      <p:bldP spid="115" grpId="1" animBg="1"/>
      <p:bldP spid="117" grpId="0" animBg="1"/>
      <p:bldP spid="117" grpId="1" animBg="1"/>
      <p:bldP spid="117" grpId="2" animBg="1"/>
      <p:bldP spid="117" grpId="3" animBg="1"/>
      <p:bldP spid="119" grpId="0" animBg="1"/>
      <p:bldP spid="119" grpId="1" animBg="1"/>
      <p:bldP spid="120" grpId="0" animBg="1"/>
      <p:bldP spid="120" grpId="1" animBg="1"/>
      <p:bldP spid="126" grpId="0" animBg="1"/>
      <p:bldP spid="126" grpId="1" animBg="1"/>
      <p:bldP spid="128" grpId="0" animBg="1"/>
      <p:bldP spid="130" grpId="0" animBg="1"/>
      <p:bldP spid="130" grpId="1" animBg="1"/>
      <p:bldP spid="131" grpId="0" animBg="1"/>
      <p:bldP spid="131" grpId="1" animBg="1"/>
      <p:bldP spid="114" grpId="0" animBg="1"/>
      <p:bldP spid="1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779662"/>
            <a:ext cx="9144000" cy="9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下課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輕觸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MTC-300A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控制面板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『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下課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』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鍵，將電腦關機、投影機關機</a:t>
            </a:r>
          </a:p>
        </p:txBody>
      </p:sp>
    </p:spTree>
    <p:extLst>
      <p:ext uri="{BB962C8B-B14F-4D97-AF65-F5344CB8AC3E}">
        <p14:creationId xmlns:p14="http://schemas.microsoft.com/office/powerpoint/2010/main" val="2746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2699817" y="0"/>
            <a:ext cx="6486815" cy="5151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0" y="0"/>
            <a:ext cx="2699792" cy="299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0" y="2994812"/>
            <a:ext cx="2699792" cy="214868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立方體 28"/>
          <p:cNvSpPr/>
          <p:nvPr/>
        </p:nvSpPr>
        <p:spPr>
          <a:xfrm>
            <a:off x="3432482" y="2607766"/>
            <a:ext cx="540000" cy="108000"/>
          </a:xfrm>
          <a:prstGeom prst="cub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>
            <a:grpSpLocks noChangeAspect="1"/>
          </p:cNvGrpSpPr>
          <p:nvPr/>
        </p:nvGrpSpPr>
        <p:grpSpPr>
          <a:xfrm>
            <a:off x="2915816" y="1990753"/>
            <a:ext cx="252000" cy="252000"/>
            <a:chOff x="3839162" y="1180356"/>
            <a:chExt cx="252000" cy="252000"/>
          </a:xfrm>
        </p:grpSpPr>
        <p:sp>
          <p:nvSpPr>
            <p:cNvPr id="31" name="矩形 30"/>
            <p:cNvSpPr/>
            <p:nvPr/>
          </p:nvSpPr>
          <p:spPr>
            <a:xfrm>
              <a:off x="3839162" y="1180356"/>
              <a:ext cx="25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3857162" y="1274410"/>
              <a:ext cx="216000" cy="144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33" name="肘形接點 32"/>
          <p:cNvCxnSpPr>
            <a:stCxn id="31" idx="0"/>
            <a:endCxn id="29" idx="2"/>
          </p:cNvCxnSpPr>
          <p:nvPr/>
        </p:nvCxnSpPr>
        <p:spPr>
          <a:xfrm rot="16200000" flipH="1">
            <a:off x="2894892" y="2137676"/>
            <a:ext cx="684513" cy="390666"/>
          </a:xfrm>
          <a:prstGeom prst="bentConnector4">
            <a:avLst>
              <a:gd name="adj1" fmla="val -15307"/>
              <a:gd name="adj2" fmla="val 779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3476879" y="1009654"/>
            <a:ext cx="3981377" cy="136815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梯形 4"/>
          <p:cNvSpPr/>
          <p:nvPr/>
        </p:nvSpPr>
        <p:spPr>
          <a:xfrm>
            <a:off x="3371948" y="2440809"/>
            <a:ext cx="4176000" cy="144016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373944" y="2584824"/>
            <a:ext cx="417201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3586576" y="2485817"/>
            <a:ext cx="3761983" cy="54000"/>
            <a:chOff x="3644538" y="3055022"/>
            <a:chExt cx="3402000" cy="54000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grpSpPr>
        <p:sp>
          <p:nvSpPr>
            <p:cNvPr id="8" name="矩形 7"/>
            <p:cNvSpPr/>
            <p:nvPr/>
          </p:nvSpPr>
          <p:spPr>
            <a:xfrm>
              <a:off x="3671538" y="3055022"/>
              <a:ext cx="3348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圓形圖 10"/>
            <p:cNvSpPr/>
            <p:nvPr/>
          </p:nvSpPr>
          <p:spPr>
            <a:xfrm>
              <a:off x="3644538" y="3055022"/>
              <a:ext cx="54000" cy="54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圓形圖 11"/>
            <p:cNvSpPr/>
            <p:nvPr/>
          </p:nvSpPr>
          <p:spPr>
            <a:xfrm rot="10800000">
              <a:off x="6992538" y="3055022"/>
              <a:ext cx="54000" cy="54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 rot="171270">
            <a:off x="3647096" y="2500717"/>
            <a:ext cx="298570" cy="36008"/>
            <a:chOff x="3608896" y="3147806"/>
            <a:chExt cx="270000" cy="36008"/>
          </a:xfrm>
          <a:solidFill>
            <a:schemeClr val="bg1">
              <a:lumMod val="95000"/>
            </a:schemeClr>
          </a:solidFill>
        </p:grpSpPr>
        <p:sp>
          <p:nvSpPr>
            <p:cNvPr id="15" name="矩形 14"/>
            <p:cNvSpPr/>
            <p:nvPr/>
          </p:nvSpPr>
          <p:spPr>
            <a:xfrm>
              <a:off x="3635896" y="3147814"/>
              <a:ext cx="216000" cy="3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圓形圖 15"/>
            <p:cNvSpPr/>
            <p:nvPr/>
          </p:nvSpPr>
          <p:spPr>
            <a:xfrm>
              <a:off x="3608896" y="3147814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圓形圖 16"/>
            <p:cNvSpPr/>
            <p:nvPr/>
          </p:nvSpPr>
          <p:spPr>
            <a:xfrm rot="10800000">
              <a:off x="3824896" y="3147806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梯形 18"/>
          <p:cNvSpPr/>
          <p:nvPr/>
        </p:nvSpPr>
        <p:spPr>
          <a:xfrm>
            <a:off x="3407205" y="892126"/>
            <a:ext cx="4100362" cy="54000"/>
          </a:xfrm>
          <a:prstGeom prst="trapezoid">
            <a:avLst>
              <a:gd name="adj" fmla="val 53457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 rot="171270">
            <a:off x="6423904" y="2476020"/>
            <a:ext cx="298570" cy="36008"/>
            <a:chOff x="3608896" y="3147806"/>
            <a:chExt cx="270000" cy="36008"/>
          </a:xfrm>
          <a:solidFill>
            <a:schemeClr val="bg1">
              <a:lumMod val="95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3635896" y="3147814"/>
              <a:ext cx="216000" cy="3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圓形圖 22"/>
            <p:cNvSpPr/>
            <p:nvPr/>
          </p:nvSpPr>
          <p:spPr>
            <a:xfrm>
              <a:off x="3608896" y="3147814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圓形圖 23"/>
            <p:cNvSpPr/>
            <p:nvPr/>
          </p:nvSpPr>
          <p:spPr>
            <a:xfrm rot="10800000">
              <a:off x="3824896" y="3147806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7" name="圖片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5557"/>
            <a:ext cx="2411157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3" y="1926119"/>
            <a:ext cx="617340" cy="864000"/>
          </a:xfrm>
          <a:prstGeom prst="rect">
            <a:avLst/>
          </a:prstGeom>
        </p:spPr>
      </p:pic>
      <p:sp>
        <p:nvSpPr>
          <p:cNvPr id="51" name="圓角矩形 50"/>
          <p:cNvSpPr/>
          <p:nvPr/>
        </p:nvSpPr>
        <p:spPr>
          <a:xfrm>
            <a:off x="737828" y="51470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操作</a:t>
            </a:r>
          </a:p>
        </p:txBody>
      </p:sp>
      <p:sp>
        <p:nvSpPr>
          <p:cNvPr id="52" name="橢圓 51"/>
          <p:cNvSpPr/>
          <p:nvPr/>
        </p:nvSpPr>
        <p:spPr>
          <a:xfrm>
            <a:off x="758764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圓柱 53"/>
          <p:cNvSpPr/>
          <p:nvPr/>
        </p:nvSpPr>
        <p:spPr>
          <a:xfrm>
            <a:off x="7461870" y="2919008"/>
            <a:ext cx="72008" cy="5040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圓柱 54"/>
          <p:cNvSpPr/>
          <p:nvPr/>
        </p:nvSpPr>
        <p:spPr>
          <a:xfrm>
            <a:off x="9036696" y="2909972"/>
            <a:ext cx="72008" cy="5040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圓柱 55"/>
          <p:cNvSpPr/>
          <p:nvPr/>
        </p:nvSpPr>
        <p:spPr>
          <a:xfrm>
            <a:off x="7533878" y="2808027"/>
            <a:ext cx="72008" cy="504000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圓柱 56"/>
          <p:cNvSpPr/>
          <p:nvPr/>
        </p:nvSpPr>
        <p:spPr>
          <a:xfrm>
            <a:off x="8964688" y="2813917"/>
            <a:ext cx="72008" cy="504000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8" name="群組 57"/>
          <p:cNvGrpSpPr/>
          <p:nvPr/>
        </p:nvGrpSpPr>
        <p:grpSpPr>
          <a:xfrm>
            <a:off x="7380512" y="2762044"/>
            <a:ext cx="1800000" cy="229791"/>
            <a:chOff x="1187624" y="1750607"/>
            <a:chExt cx="1152128" cy="229791"/>
          </a:xfrm>
          <a:solidFill>
            <a:schemeClr val="bg1">
              <a:lumMod val="50000"/>
            </a:schemeClr>
          </a:solidFill>
        </p:grpSpPr>
        <p:sp>
          <p:nvSpPr>
            <p:cNvPr id="59" name="梯形 58"/>
            <p:cNvSpPr/>
            <p:nvPr/>
          </p:nvSpPr>
          <p:spPr>
            <a:xfrm>
              <a:off x="1187624" y="1750607"/>
              <a:ext cx="1152128" cy="188948"/>
            </a:xfrm>
            <a:prstGeom prst="trapezoid">
              <a:avLst>
                <a:gd name="adj" fmla="val 413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187624" y="1934679"/>
              <a:ext cx="1152128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" name="群組 60"/>
          <p:cNvGrpSpPr>
            <a:grpSpLocks/>
          </p:cNvGrpSpPr>
          <p:nvPr/>
        </p:nvGrpSpPr>
        <p:grpSpPr>
          <a:xfrm>
            <a:off x="7740553" y="2252259"/>
            <a:ext cx="720000" cy="612000"/>
            <a:chOff x="1115616" y="1082832"/>
            <a:chExt cx="720080" cy="636897"/>
          </a:xfrm>
        </p:grpSpPr>
        <p:sp>
          <p:nvSpPr>
            <p:cNvPr id="62" name="圓柱 61"/>
            <p:cNvSpPr/>
            <p:nvPr/>
          </p:nvSpPr>
          <p:spPr>
            <a:xfrm>
              <a:off x="1439177" y="1497985"/>
              <a:ext cx="72957" cy="188948"/>
            </a:xfrm>
            <a:prstGeom prst="can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/>
            <p:cNvSpPr/>
            <p:nvPr/>
          </p:nvSpPr>
          <p:spPr>
            <a:xfrm>
              <a:off x="1278125" y="1647721"/>
              <a:ext cx="395059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4" name="群組 63"/>
            <p:cNvGrpSpPr/>
            <p:nvPr/>
          </p:nvGrpSpPr>
          <p:grpSpPr>
            <a:xfrm>
              <a:off x="1115616" y="1082832"/>
              <a:ext cx="720080" cy="480806"/>
              <a:chOff x="1115616" y="1059582"/>
              <a:chExt cx="720080" cy="480806"/>
            </a:xfrm>
          </p:grpSpPr>
          <p:sp>
            <p:nvSpPr>
              <p:cNvPr id="65" name="圓角矩形 64"/>
              <p:cNvSpPr/>
              <p:nvPr/>
            </p:nvSpPr>
            <p:spPr>
              <a:xfrm>
                <a:off x="1115616" y="1059582"/>
                <a:ext cx="720080" cy="480806"/>
              </a:xfrm>
              <a:prstGeom prst="roundRect">
                <a:avLst>
                  <a:gd name="adj" fmla="val 674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151656" y="1101985"/>
                <a:ext cx="648000" cy="396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73" name="群組 72"/>
          <p:cNvGrpSpPr>
            <a:grpSpLocks noChangeAspect="1"/>
          </p:cNvGrpSpPr>
          <p:nvPr/>
        </p:nvGrpSpPr>
        <p:grpSpPr>
          <a:xfrm>
            <a:off x="8482533" y="2413742"/>
            <a:ext cx="607696" cy="504000"/>
            <a:chOff x="2825888" y="1563638"/>
            <a:chExt cx="1476000" cy="1224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4" name="圓角矩形 73"/>
            <p:cNvSpPr/>
            <p:nvPr/>
          </p:nvSpPr>
          <p:spPr>
            <a:xfrm>
              <a:off x="2915816" y="1563638"/>
              <a:ext cx="1296144" cy="792088"/>
            </a:xfrm>
            <a:prstGeom prst="roundRect">
              <a:avLst>
                <a:gd name="adj" fmla="val 468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梯形 74"/>
            <p:cNvSpPr/>
            <p:nvPr/>
          </p:nvSpPr>
          <p:spPr>
            <a:xfrm>
              <a:off x="2825888" y="2355726"/>
              <a:ext cx="1476000" cy="360040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2825888" y="2715766"/>
              <a:ext cx="1476000" cy="7200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梯形 76"/>
            <p:cNvSpPr/>
            <p:nvPr/>
          </p:nvSpPr>
          <p:spPr>
            <a:xfrm>
              <a:off x="2915816" y="2427734"/>
              <a:ext cx="1296144" cy="216024"/>
            </a:xfrm>
            <a:prstGeom prst="trapezoi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2987888" y="1653682"/>
              <a:ext cx="1152000" cy="61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9" name="圖片 7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60" y="2453959"/>
            <a:ext cx="475200" cy="252000"/>
          </a:xfrm>
          <a:prstGeom prst="rect">
            <a:avLst/>
          </a:prstGeom>
        </p:spPr>
      </p:pic>
      <p:sp>
        <p:nvSpPr>
          <p:cNvPr id="84" name="立方體 83"/>
          <p:cNvSpPr/>
          <p:nvPr/>
        </p:nvSpPr>
        <p:spPr>
          <a:xfrm>
            <a:off x="3621466" y="555526"/>
            <a:ext cx="432048" cy="399834"/>
          </a:xfrm>
          <a:prstGeom prst="cube">
            <a:avLst>
              <a:gd name="adj" fmla="val 139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立方體 84"/>
          <p:cNvSpPr/>
          <p:nvPr/>
        </p:nvSpPr>
        <p:spPr>
          <a:xfrm>
            <a:off x="6876256" y="555526"/>
            <a:ext cx="432048" cy="399834"/>
          </a:xfrm>
          <a:prstGeom prst="cube">
            <a:avLst>
              <a:gd name="adj" fmla="val 139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圓角矩形 85"/>
          <p:cNvSpPr/>
          <p:nvPr/>
        </p:nvSpPr>
        <p:spPr>
          <a:xfrm>
            <a:off x="7918812" y="51470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狀態顯示</a:t>
            </a:r>
          </a:p>
        </p:txBody>
      </p:sp>
      <p:sp>
        <p:nvSpPr>
          <p:cNvPr id="87" name="圓角矩形 86"/>
          <p:cNvSpPr/>
          <p:nvPr/>
        </p:nvSpPr>
        <p:spPr>
          <a:xfrm>
            <a:off x="712851" y="3032163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說明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60830" y="3507853"/>
            <a:ext cx="23578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下課：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執行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『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下課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』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鍵，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MTC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將投影機關機、電腦關機。</a:t>
            </a:r>
          </a:p>
        </p:txBody>
      </p:sp>
      <p:grpSp>
        <p:nvGrpSpPr>
          <p:cNvPr id="90" name="群組 89"/>
          <p:cNvGrpSpPr/>
          <p:nvPr/>
        </p:nvGrpSpPr>
        <p:grpSpPr>
          <a:xfrm>
            <a:off x="3387014" y="3143862"/>
            <a:ext cx="4140743" cy="724032"/>
            <a:chOff x="3387014" y="3143862"/>
            <a:chExt cx="4140743" cy="724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梯形 34"/>
            <p:cNvSpPr/>
            <p:nvPr/>
          </p:nvSpPr>
          <p:spPr>
            <a:xfrm>
              <a:off x="3387014" y="3143862"/>
              <a:ext cx="4140743" cy="511999"/>
            </a:xfrm>
            <a:prstGeom prst="trapezoid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387014" y="3655861"/>
              <a:ext cx="4140000" cy="212033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1" name="橢圓 90"/>
          <p:cNvSpPr/>
          <p:nvPr/>
        </p:nvSpPr>
        <p:spPr>
          <a:xfrm>
            <a:off x="150455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8" name="圖片 8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89" y="2293004"/>
            <a:ext cx="648000" cy="381600"/>
          </a:xfrm>
          <a:prstGeom prst="rect">
            <a:avLst/>
          </a:prstGeom>
        </p:spPr>
      </p:pic>
      <p:sp>
        <p:nvSpPr>
          <p:cNvPr id="10" name="框架 9"/>
          <p:cNvSpPr/>
          <p:nvPr/>
        </p:nvSpPr>
        <p:spPr>
          <a:xfrm>
            <a:off x="3410631" y="946126"/>
            <a:ext cx="4096936" cy="1494683"/>
          </a:xfrm>
          <a:prstGeom prst="frame">
            <a:avLst>
              <a:gd name="adj1" fmla="val 5329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67" name="群組 66"/>
          <p:cNvGrpSpPr/>
          <p:nvPr/>
        </p:nvGrpSpPr>
        <p:grpSpPr>
          <a:xfrm>
            <a:off x="7394519" y="2359079"/>
            <a:ext cx="350726" cy="547442"/>
            <a:chOff x="1259632" y="1266667"/>
            <a:chExt cx="350726" cy="547442"/>
          </a:xfrm>
        </p:grpSpPr>
        <p:sp>
          <p:nvSpPr>
            <p:cNvPr id="68" name="立方體 67"/>
            <p:cNvSpPr/>
            <p:nvPr/>
          </p:nvSpPr>
          <p:spPr>
            <a:xfrm>
              <a:off x="1259632" y="1266667"/>
              <a:ext cx="350726" cy="547442"/>
            </a:xfrm>
            <a:prstGeom prst="cube">
              <a:avLst>
                <a:gd name="adj" fmla="val 3604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橢圓 68"/>
            <p:cNvSpPr/>
            <p:nvPr/>
          </p:nvSpPr>
          <p:spPr>
            <a:xfrm>
              <a:off x="1416995" y="1589050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1284536" y="1407170"/>
              <a:ext cx="180000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1284536" y="1479170"/>
              <a:ext cx="180000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0" name="橢圓 79"/>
          <p:cNvSpPr/>
          <p:nvPr/>
        </p:nvSpPr>
        <p:spPr>
          <a:xfrm>
            <a:off x="7551882" y="2681462"/>
            <a:ext cx="36000" cy="36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 rot="360445">
            <a:off x="6918263" y="2350809"/>
            <a:ext cx="437903" cy="180000"/>
          </a:xfrm>
          <a:prstGeom prst="roundRect">
            <a:avLst>
              <a:gd name="adj" fmla="val 1311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69027" y="1672518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橢圓 88"/>
          <p:cNvSpPr/>
          <p:nvPr/>
        </p:nvSpPr>
        <p:spPr>
          <a:xfrm>
            <a:off x="7740551" y="2134799"/>
            <a:ext cx="720000" cy="72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/>
          <p:cNvSpPr/>
          <p:nvPr/>
        </p:nvSpPr>
        <p:spPr>
          <a:xfrm>
            <a:off x="4311071" y="235319"/>
            <a:ext cx="1066199" cy="281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投影機關機</a:t>
            </a:r>
          </a:p>
        </p:txBody>
      </p:sp>
      <p:sp>
        <p:nvSpPr>
          <p:cNvPr id="82" name="橢圓 81"/>
          <p:cNvSpPr/>
          <p:nvPr/>
        </p:nvSpPr>
        <p:spPr>
          <a:xfrm>
            <a:off x="150455" y="97365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1963935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立方體 95"/>
          <p:cNvSpPr/>
          <p:nvPr/>
        </p:nvSpPr>
        <p:spPr>
          <a:xfrm>
            <a:off x="4416265" y="855897"/>
            <a:ext cx="2088000" cy="144000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7" name="圖片 9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83" y="1068019"/>
            <a:ext cx="1980000" cy="1296000"/>
          </a:xfrm>
          <a:prstGeom prst="rect">
            <a:avLst/>
          </a:prstGeom>
        </p:spPr>
      </p:pic>
      <p:grpSp>
        <p:nvGrpSpPr>
          <p:cNvPr id="98" name="群組 97"/>
          <p:cNvGrpSpPr>
            <a:grpSpLocks noChangeAspect="1"/>
          </p:cNvGrpSpPr>
          <p:nvPr/>
        </p:nvGrpSpPr>
        <p:grpSpPr>
          <a:xfrm>
            <a:off x="5165630" y="699542"/>
            <a:ext cx="558498" cy="684000"/>
            <a:chOff x="2744974" y="2065923"/>
            <a:chExt cx="756000" cy="9258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9" name="群組 98"/>
            <p:cNvGrpSpPr>
              <a:grpSpLocks noChangeAspect="1"/>
            </p:cNvGrpSpPr>
            <p:nvPr/>
          </p:nvGrpSpPr>
          <p:grpSpPr>
            <a:xfrm>
              <a:off x="2744974" y="2710019"/>
              <a:ext cx="756000" cy="281784"/>
              <a:chOff x="2699796" y="2695281"/>
              <a:chExt cx="846356" cy="315462"/>
            </a:xfrm>
          </p:grpSpPr>
          <p:sp>
            <p:nvSpPr>
              <p:cNvPr id="104" name="梯形 103"/>
              <p:cNvSpPr/>
              <p:nvPr/>
            </p:nvSpPr>
            <p:spPr>
              <a:xfrm>
                <a:off x="2699796" y="2695281"/>
                <a:ext cx="846262" cy="174230"/>
              </a:xfrm>
              <a:prstGeom prst="trapezoid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圓角矩形 104"/>
              <p:cNvSpPr/>
              <p:nvPr/>
            </p:nvSpPr>
            <p:spPr>
              <a:xfrm>
                <a:off x="2699796" y="2848496"/>
                <a:ext cx="846356" cy="16224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02" name="圓柱 101"/>
            <p:cNvSpPr/>
            <p:nvPr/>
          </p:nvSpPr>
          <p:spPr>
            <a:xfrm>
              <a:off x="3085627" y="2134396"/>
              <a:ext cx="74599" cy="64800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3" name="梯形 102"/>
            <p:cNvSpPr/>
            <p:nvPr/>
          </p:nvSpPr>
          <p:spPr>
            <a:xfrm>
              <a:off x="2961147" y="2065923"/>
              <a:ext cx="323654" cy="136945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1" name="橢圓 100"/>
          <p:cNvSpPr/>
          <p:nvPr/>
        </p:nvSpPr>
        <p:spPr>
          <a:xfrm>
            <a:off x="4844183" y="508909"/>
            <a:ext cx="1188000" cy="11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 80"/>
          <p:cNvSpPr/>
          <p:nvPr/>
        </p:nvSpPr>
        <p:spPr>
          <a:xfrm>
            <a:off x="7671769" y="1869899"/>
            <a:ext cx="810764" cy="245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電腦關機</a:t>
            </a:r>
          </a:p>
        </p:txBody>
      </p:sp>
      <p:pic>
        <p:nvPicPr>
          <p:cNvPr id="94" name="圖片 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4785472"/>
            <a:ext cx="1331548" cy="28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46970" y="1509760"/>
            <a:ext cx="1482757" cy="238055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rgbClr val="FF0000"/>
                </a:solidFill>
                <a:latin typeface="+mn-ea"/>
              </a:rPr>
              <a:t>輕觸</a:t>
            </a:r>
            <a:r>
              <a:rPr lang="en-US" altLang="zh-TW" sz="1200" b="1">
                <a:solidFill>
                  <a:srgbClr val="FF0000"/>
                </a:solidFill>
                <a:latin typeface="+mn-ea"/>
              </a:rPr>
              <a:t>『</a:t>
            </a:r>
            <a:r>
              <a:rPr lang="zh-TW" altLang="en-US" sz="1200" b="1">
                <a:solidFill>
                  <a:srgbClr val="FF0000"/>
                </a:solidFill>
                <a:latin typeface="+mn-ea"/>
              </a:rPr>
              <a:t>下課</a:t>
            </a:r>
            <a:r>
              <a:rPr lang="en-US" altLang="zh-TW" sz="1200" b="1" dirty="0">
                <a:solidFill>
                  <a:srgbClr val="FF0000"/>
                </a:solidFill>
                <a:latin typeface="+mn-ea"/>
              </a:rPr>
              <a:t>』</a:t>
            </a:r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按鍵</a:t>
            </a:r>
          </a:p>
        </p:txBody>
      </p:sp>
      <p:sp>
        <p:nvSpPr>
          <p:cNvPr id="106" name="橢圓 105">
            <a:extLst>
              <a:ext uri="{FF2B5EF4-FFF2-40B4-BE49-F238E27FC236}">
                <a16:creationId xmlns:a16="http://schemas.microsoft.com/office/drawing/2014/main" id="{92B7ECDE-4ECA-41AF-AE94-9B0D3C836818}"/>
              </a:ext>
            </a:extLst>
          </p:cNvPr>
          <p:cNvSpPr/>
          <p:nvPr/>
        </p:nvSpPr>
        <p:spPr>
          <a:xfrm>
            <a:off x="758765" y="2235739"/>
            <a:ext cx="64598" cy="697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20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750"/>
                            </p:stCondLst>
                            <p:childTnLst>
                              <p:par>
                                <p:cTn id="52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5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6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7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250"/>
                            </p:stCondLst>
                            <p:childTnLst>
                              <p:par>
                                <p:cTn id="8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7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9" grpId="0"/>
      <p:bldP spid="91" grpId="0" animBg="1"/>
      <p:bldP spid="80" grpId="0" animBg="1"/>
      <p:bldP spid="7" grpId="0" animBg="1"/>
      <p:bldP spid="7" grpId="1" animBg="1"/>
      <p:bldP spid="89" grpId="0" animBg="1"/>
      <p:bldP spid="89" grpId="1" animBg="1"/>
      <p:bldP spid="100" grpId="0"/>
      <p:bldP spid="100" grpId="1"/>
      <p:bldP spid="101" grpId="0" animBg="1"/>
      <p:bldP spid="101" grpId="1" animBg="1"/>
      <p:bldP spid="81" grpId="0"/>
      <p:bldP spid="81" grpId="1"/>
      <p:bldP spid="2" grpId="0" animBg="1"/>
      <p:bldP spid="2" grpId="1" animBg="1"/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0" y="2017752"/>
            <a:ext cx="9144000" cy="4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也可以單獨開啟或關閉電腦、投影機設備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97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2699817" y="0"/>
            <a:ext cx="6486815" cy="5151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0" y="0"/>
            <a:ext cx="2699792" cy="299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0" y="2994812"/>
            <a:ext cx="2699792" cy="214868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立方體 28"/>
          <p:cNvSpPr/>
          <p:nvPr/>
        </p:nvSpPr>
        <p:spPr>
          <a:xfrm>
            <a:off x="3432482" y="2607766"/>
            <a:ext cx="540000" cy="108000"/>
          </a:xfrm>
          <a:prstGeom prst="cub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>
            <a:grpSpLocks noChangeAspect="1"/>
          </p:cNvGrpSpPr>
          <p:nvPr/>
        </p:nvGrpSpPr>
        <p:grpSpPr>
          <a:xfrm>
            <a:off x="2915816" y="1990753"/>
            <a:ext cx="252000" cy="252000"/>
            <a:chOff x="3839162" y="1180356"/>
            <a:chExt cx="252000" cy="252000"/>
          </a:xfrm>
        </p:grpSpPr>
        <p:sp>
          <p:nvSpPr>
            <p:cNvPr id="31" name="矩形 30"/>
            <p:cNvSpPr/>
            <p:nvPr/>
          </p:nvSpPr>
          <p:spPr>
            <a:xfrm>
              <a:off x="3839162" y="1180356"/>
              <a:ext cx="25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3857162" y="1274410"/>
              <a:ext cx="216000" cy="144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33" name="肘形接點 32"/>
          <p:cNvCxnSpPr>
            <a:stCxn id="31" idx="0"/>
            <a:endCxn id="29" idx="2"/>
          </p:cNvCxnSpPr>
          <p:nvPr/>
        </p:nvCxnSpPr>
        <p:spPr>
          <a:xfrm rot="16200000" flipH="1">
            <a:off x="2894892" y="2137676"/>
            <a:ext cx="684513" cy="390666"/>
          </a:xfrm>
          <a:prstGeom prst="bentConnector4">
            <a:avLst>
              <a:gd name="adj1" fmla="val -15307"/>
              <a:gd name="adj2" fmla="val 779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3476879" y="1009654"/>
            <a:ext cx="3981377" cy="136815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梯形 4"/>
          <p:cNvSpPr/>
          <p:nvPr/>
        </p:nvSpPr>
        <p:spPr>
          <a:xfrm>
            <a:off x="3371948" y="2440809"/>
            <a:ext cx="4176000" cy="144016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373944" y="2584824"/>
            <a:ext cx="4172019" cy="5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3586576" y="2485817"/>
            <a:ext cx="3761983" cy="54000"/>
            <a:chOff x="3644538" y="3055022"/>
            <a:chExt cx="3402000" cy="54000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grpSpPr>
        <p:sp>
          <p:nvSpPr>
            <p:cNvPr id="8" name="矩形 7"/>
            <p:cNvSpPr/>
            <p:nvPr/>
          </p:nvSpPr>
          <p:spPr>
            <a:xfrm>
              <a:off x="3671538" y="3055022"/>
              <a:ext cx="3348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圓形圖 10"/>
            <p:cNvSpPr/>
            <p:nvPr/>
          </p:nvSpPr>
          <p:spPr>
            <a:xfrm>
              <a:off x="3644538" y="3055022"/>
              <a:ext cx="54000" cy="54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圓形圖 11"/>
            <p:cNvSpPr/>
            <p:nvPr/>
          </p:nvSpPr>
          <p:spPr>
            <a:xfrm rot="10800000">
              <a:off x="6992538" y="3055022"/>
              <a:ext cx="54000" cy="54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 rot="171270">
            <a:off x="3647096" y="2500717"/>
            <a:ext cx="298570" cy="36008"/>
            <a:chOff x="3608896" y="3147806"/>
            <a:chExt cx="270000" cy="36008"/>
          </a:xfrm>
          <a:solidFill>
            <a:schemeClr val="bg1">
              <a:lumMod val="95000"/>
            </a:schemeClr>
          </a:solidFill>
        </p:grpSpPr>
        <p:sp>
          <p:nvSpPr>
            <p:cNvPr id="15" name="矩形 14"/>
            <p:cNvSpPr/>
            <p:nvPr/>
          </p:nvSpPr>
          <p:spPr>
            <a:xfrm>
              <a:off x="3635896" y="3147814"/>
              <a:ext cx="216000" cy="3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圓形圖 15"/>
            <p:cNvSpPr/>
            <p:nvPr/>
          </p:nvSpPr>
          <p:spPr>
            <a:xfrm>
              <a:off x="3608896" y="3147814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圓形圖 16"/>
            <p:cNvSpPr/>
            <p:nvPr/>
          </p:nvSpPr>
          <p:spPr>
            <a:xfrm rot="10800000">
              <a:off x="3824896" y="3147806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梯形 18"/>
          <p:cNvSpPr/>
          <p:nvPr/>
        </p:nvSpPr>
        <p:spPr>
          <a:xfrm>
            <a:off x="3407205" y="892126"/>
            <a:ext cx="4100362" cy="54000"/>
          </a:xfrm>
          <a:prstGeom prst="trapezoid">
            <a:avLst>
              <a:gd name="adj" fmla="val 53457"/>
            </a:avLst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 rot="171270">
            <a:off x="6423904" y="2476020"/>
            <a:ext cx="298570" cy="36008"/>
            <a:chOff x="3608896" y="3147806"/>
            <a:chExt cx="270000" cy="36008"/>
          </a:xfrm>
          <a:solidFill>
            <a:schemeClr val="bg1">
              <a:lumMod val="95000"/>
            </a:schemeClr>
          </a:solidFill>
        </p:grpSpPr>
        <p:sp>
          <p:nvSpPr>
            <p:cNvPr id="22" name="矩形 21"/>
            <p:cNvSpPr/>
            <p:nvPr/>
          </p:nvSpPr>
          <p:spPr>
            <a:xfrm>
              <a:off x="3635896" y="3147814"/>
              <a:ext cx="216000" cy="3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圓形圖 22"/>
            <p:cNvSpPr/>
            <p:nvPr/>
          </p:nvSpPr>
          <p:spPr>
            <a:xfrm>
              <a:off x="3608896" y="3147814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圓形圖 23"/>
            <p:cNvSpPr/>
            <p:nvPr/>
          </p:nvSpPr>
          <p:spPr>
            <a:xfrm rot="10800000">
              <a:off x="3824896" y="3147806"/>
              <a:ext cx="54000" cy="36000"/>
            </a:xfrm>
            <a:prstGeom prst="pie">
              <a:avLst>
                <a:gd name="adj1" fmla="val 5392644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7" name="圖片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5557"/>
            <a:ext cx="2411157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圓角矩形 50"/>
          <p:cNvSpPr/>
          <p:nvPr/>
        </p:nvSpPr>
        <p:spPr>
          <a:xfrm>
            <a:off x="737828" y="51470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操作</a:t>
            </a:r>
          </a:p>
        </p:txBody>
      </p:sp>
      <p:sp>
        <p:nvSpPr>
          <p:cNvPr id="52" name="橢圓 51"/>
          <p:cNvSpPr/>
          <p:nvPr/>
        </p:nvSpPr>
        <p:spPr>
          <a:xfrm>
            <a:off x="148791" y="140205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圓柱 53"/>
          <p:cNvSpPr/>
          <p:nvPr/>
        </p:nvSpPr>
        <p:spPr>
          <a:xfrm>
            <a:off x="7461870" y="2919008"/>
            <a:ext cx="72008" cy="5040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圓柱 54"/>
          <p:cNvSpPr/>
          <p:nvPr/>
        </p:nvSpPr>
        <p:spPr>
          <a:xfrm>
            <a:off x="9036696" y="2909972"/>
            <a:ext cx="72008" cy="50400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圓柱 55"/>
          <p:cNvSpPr/>
          <p:nvPr/>
        </p:nvSpPr>
        <p:spPr>
          <a:xfrm>
            <a:off x="7533878" y="2808027"/>
            <a:ext cx="72008" cy="504000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圓柱 56"/>
          <p:cNvSpPr/>
          <p:nvPr/>
        </p:nvSpPr>
        <p:spPr>
          <a:xfrm>
            <a:off x="8964688" y="2813917"/>
            <a:ext cx="72008" cy="504000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8" name="群組 57"/>
          <p:cNvGrpSpPr/>
          <p:nvPr/>
        </p:nvGrpSpPr>
        <p:grpSpPr>
          <a:xfrm>
            <a:off x="7380512" y="2762044"/>
            <a:ext cx="1800000" cy="229791"/>
            <a:chOff x="1187624" y="1750607"/>
            <a:chExt cx="1152128" cy="229791"/>
          </a:xfrm>
          <a:solidFill>
            <a:schemeClr val="bg1">
              <a:lumMod val="50000"/>
            </a:schemeClr>
          </a:solidFill>
        </p:grpSpPr>
        <p:sp>
          <p:nvSpPr>
            <p:cNvPr id="59" name="梯形 58"/>
            <p:cNvSpPr/>
            <p:nvPr/>
          </p:nvSpPr>
          <p:spPr>
            <a:xfrm>
              <a:off x="1187624" y="1750607"/>
              <a:ext cx="1152128" cy="188948"/>
            </a:xfrm>
            <a:prstGeom prst="trapezoid">
              <a:avLst>
                <a:gd name="adj" fmla="val 413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187624" y="1934679"/>
              <a:ext cx="1152128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" name="群組 60"/>
          <p:cNvGrpSpPr>
            <a:grpSpLocks/>
          </p:cNvGrpSpPr>
          <p:nvPr/>
        </p:nvGrpSpPr>
        <p:grpSpPr>
          <a:xfrm>
            <a:off x="7740553" y="2252259"/>
            <a:ext cx="720000" cy="612000"/>
            <a:chOff x="1115616" y="1082832"/>
            <a:chExt cx="720080" cy="636897"/>
          </a:xfrm>
        </p:grpSpPr>
        <p:sp>
          <p:nvSpPr>
            <p:cNvPr id="62" name="圓柱 61"/>
            <p:cNvSpPr/>
            <p:nvPr/>
          </p:nvSpPr>
          <p:spPr>
            <a:xfrm>
              <a:off x="1439177" y="1497985"/>
              <a:ext cx="72957" cy="188948"/>
            </a:xfrm>
            <a:prstGeom prst="can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/>
            <p:cNvSpPr/>
            <p:nvPr/>
          </p:nvSpPr>
          <p:spPr>
            <a:xfrm>
              <a:off x="1278125" y="1647721"/>
              <a:ext cx="395059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4" name="群組 63"/>
            <p:cNvGrpSpPr/>
            <p:nvPr/>
          </p:nvGrpSpPr>
          <p:grpSpPr>
            <a:xfrm>
              <a:off x="1115616" y="1082832"/>
              <a:ext cx="720080" cy="480806"/>
              <a:chOff x="1115616" y="1059582"/>
              <a:chExt cx="720080" cy="480806"/>
            </a:xfrm>
          </p:grpSpPr>
          <p:sp>
            <p:nvSpPr>
              <p:cNvPr id="65" name="圓角矩形 64"/>
              <p:cNvSpPr/>
              <p:nvPr/>
            </p:nvSpPr>
            <p:spPr>
              <a:xfrm>
                <a:off x="1115616" y="1059582"/>
                <a:ext cx="720080" cy="480806"/>
              </a:xfrm>
              <a:prstGeom prst="roundRect">
                <a:avLst>
                  <a:gd name="adj" fmla="val 674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151656" y="1101985"/>
                <a:ext cx="648000" cy="396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73" name="群組 72"/>
          <p:cNvGrpSpPr>
            <a:grpSpLocks noChangeAspect="1"/>
          </p:cNvGrpSpPr>
          <p:nvPr/>
        </p:nvGrpSpPr>
        <p:grpSpPr>
          <a:xfrm>
            <a:off x="8482533" y="2413742"/>
            <a:ext cx="607696" cy="504000"/>
            <a:chOff x="2825888" y="1563638"/>
            <a:chExt cx="1476000" cy="1224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4" name="圓角矩形 73"/>
            <p:cNvSpPr/>
            <p:nvPr/>
          </p:nvSpPr>
          <p:spPr>
            <a:xfrm>
              <a:off x="2915816" y="1563638"/>
              <a:ext cx="1296144" cy="792088"/>
            </a:xfrm>
            <a:prstGeom prst="roundRect">
              <a:avLst>
                <a:gd name="adj" fmla="val 468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梯形 74"/>
            <p:cNvSpPr/>
            <p:nvPr/>
          </p:nvSpPr>
          <p:spPr>
            <a:xfrm>
              <a:off x="2825888" y="2355726"/>
              <a:ext cx="1476000" cy="360040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2825888" y="2715766"/>
              <a:ext cx="1476000" cy="7200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梯形 76"/>
            <p:cNvSpPr/>
            <p:nvPr/>
          </p:nvSpPr>
          <p:spPr>
            <a:xfrm>
              <a:off x="2915816" y="2427734"/>
              <a:ext cx="1296144" cy="216024"/>
            </a:xfrm>
            <a:prstGeom prst="trapezoi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2987888" y="1653682"/>
              <a:ext cx="1152000" cy="612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9" name="圖片 7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60" y="2453959"/>
            <a:ext cx="475200" cy="252000"/>
          </a:xfrm>
          <a:prstGeom prst="rect">
            <a:avLst/>
          </a:prstGeom>
        </p:spPr>
      </p:pic>
      <p:sp>
        <p:nvSpPr>
          <p:cNvPr id="84" name="立方體 83"/>
          <p:cNvSpPr/>
          <p:nvPr/>
        </p:nvSpPr>
        <p:spPr>
          <a:xfrm>
            <a:off x="3621466" y="555526"/>
            <a:ext cx="432048" cy="399834"/>
          </a:xfrm>
          <a:prstGeom prst="cube">
            <a:avLst>
              <a:gd name="adj" fmla="val 139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立方體 84"/>
          <p:cNvSpPr/>
          <p:nvPr/>
        </p:nvSpPr>
        <p:spPr>
          <a:xfrm>
            <a:off x="6876256" y="555526"/>
            <a:ext cx="432048" cy="399834"/>
          </a:xfrm>
          <a:prstGeom prst="cube">
            <a:avLst>
              <a:gd name="adj" fmla="val 139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圓角矩形 85"/>
          <p:cNvSpPr/>
          <p:nvPr/>
        </p:nvSpPr>
        <p:spPr>
          <a:xfrm>
            <a:off x="7918812" y="51470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狀態顯示</a:t>
            </a:r>
          </a:p>
        </p:txBody>
      </p:sp>
      <p:sp>
        <p:nvSpPr>
          <p:cNvPr id="87" name="圓角矩形 86"/>
          <p:cNvSpPr/>
          <p:nvPr/>
        </p:nvSpPr>
        <p:spPr>
          <a:xfrm>
            <a:off x="712851" y="3032163"/>
            <a:ext cx="1224136" cy="3676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說明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60830" y="3507853"/>
            <a:ext cx="23578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單獨開關設備：電腦、投影機，也可以單獨開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/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關機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  <a:ea typeface="新細明體"/>
              </a:rPr>
              <a:t>。</a:t>
            </a:r>
            <a:endParaRPr lang="zh-TW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90" name="群組 89"/>
          <p:cNvGrpSpPr/>
          <p:nvPr/>
        </p:nvGrpSpPr>
        <p:grpSpPr>
          <a:xfrm>
            <a:off x="3387014" y="3143862"/>
            <a:ext cx="4140743" cy="724032"/>
            <a:chOff x="3387014" y="3143862"/>
            <a:chExt cx="4140743" cy="724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梯形 34"/>
            <p:cNvSpPr/>
            <p:nvPr/>
          </p:nvSpPr>
          <p:spPr>
            <a:xfrm>
              <a:off x="3387014" y="3143862"/>
              <a:ext cx="4140743" cy="511999"/>
            </a:xfrm>
            <a:prstGeom prst="trapezoid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387014" y="3655861"/>
              <a:ext cx="4140000" cy="212033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1" name="橢圓 90"/>
          <p:cNvSpPr/>
          <p:nvPr/>
        </p:nvSpPr>
        <p:spPr>
          <a:xfrm>
            <a:off x="755576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8" name="圖片 8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89" y="2293004"/>
            <a:ext cx="648000" cy="381600"/>
          </a:xfrm>
          <a:prstGeom prst="rect">
            <a:avLst/>
          </a:prstGeom>
        </p:spPr>
      </p:pic>
      <p:sp>
        <p:nvSpPr>
          <p:cNvPr id="10" name="框架 9"/>
          <p:cNvSpPr/>
          <p:nvPr/>
        </p:nvSpPr>
        <p:spPr>
          <a:xfrm>
            <a:off x="3410631" y="946126"/>
            <a:ext cx="4096936" cy="1494683"/>
          </a:xfrm>
          <a:prstGeom prst="frame">
            <a:avLst>
              <a:gd name="adj1" fmla="val 5329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67" name="群組 66"/>
          <p:cNvGrpSpPr/>
          <p:nvPr/>
        </p:nvGrpSpPr>
        <p:grpSpPr>
          <a:xfrm>
            <a:off x="7394519" y="2359079"/>
            <a:ext cx="350726" cy="547442"/>
            <a:chOff x="1259632" y="1266667"/>
            <a:chExt cx="350726" cy="547442"/>
          </a:xfrm>
        </p:grpSpPr>
        <p:sp>
          <p:nvSpPr>
            <p:cNvPr id="68" name="立方體 67"/>
            <p:cNvSpPr/>
            <p:nvPr/>
          </p:nvSpPr>
          <p:spPr>
            <a:xfrm>
              <a:off x="1259632" y="1266667"/>
              <a:ext cx="350726" cy="547442"/>
            </a:xfrm>
            <a:prstGeom prst="cube">
              <a:avLst>
                <a:gd name="adj" fmla="val 36043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橢圓 68"/>
            <p:cNvSpPr/>
            <p:nvPr/>
          </p:nvSpPr>
          <p:spPr>
            <a:xfrm>
              <a:off x="1416995" y="1589050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1284536" y="1407170"/>
              <a:ext cx="180000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1284536" y="1479170"/>
              <a:ext cx="180000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0" name="橢圓 79"/>
          <p:cNvSpPr/>
          <p:nvPr/>
        </p:nvSpPr>
        <p:spPr>
          <a:xfrm>
            <a:off x="7551882" y="2681462"/>
            <a:ext cx="36000" cy="360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 rot="360445">
            <a:off x="6918263" y="2350809"/>
            <a:ext cx="437903" cy="180000"/>
          </a:xfrm>
          <a:prstGeom prst="roundRect">
            <a:avLst>
              <a:gd name="adj" fmla="val 1311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8221" y="1266574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橢圓 88"/>
          <p:cNvSpPr/>
          <p:nvPr/>
        </p:nvSpPr>
        <p:spPr>
          <a:xfrm>
            <a:off x="7740551" y="2134799"/>
            <a:ext cx="720000" cy="72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/>
          <p:cNvSpPr/>
          <p:nvPr/>
        </p:nvSpPr>
        <p:spPr>
          <a:xfrm>
            <a:off x="4200416" y="310142"/>
            <a:ext cx="965214" cy="245080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投影機開機</a:t>
            </a:r>
          </a:p>
        </p:txBody>
      </p:sp>
      <p:sp>
        <p:nvSpPr>
          <p:cNvPr id="82" name="橢圓 81"/>
          <p:cNvSpPr/>
          <p:nvPr/>
        </p:nvSpPr>
        <p:spPr>
          <a:xfrm>
            <a:off x="755576" y="97365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1963935" y="18173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59980" y="876714"/>
            <a:ext cx="1659397" cy="261554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輕觸</a:t>
            </a:r>
            <a:r>
              <a:rPr lang="en-US" altLang="zh-TW" sz="1200" b="1" dirty="0">
                <a:solidFill>
                  <a:srgbClr val="FF0000"/>
                </a:solidFill>
                <a:latin typeface="+mn-ea"/>
              </a:rPr>
              <a:t>『</a:t>
            </a:r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投影開</a:t>
            </a:r>
            <a:r>
              <a:rPr lang="en-US" altLang="zh-TW" sz="1200" b="1" dirty="0">
                <a:solidFill>
                  <a:srgbClr val="FF0000"/>
                </a:solidFill>
                <a:latin typeface="+mn-ea"/>
              </a:rPr>
              <a:t>』</a:t>
            </a:r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按鍵</a:t>
            </a:r>
          </a:p>
        </p:txBody>
      </p:sp>
      <p:pic>
        <p:nvPicPr>
          <p:cNvPr id="95" name="圖片 9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01" y="1504618"/>
            <a:ext cx="617340" cy="864000"/>
          </a:xfrm>
          <a:prstGeom prst="rect">
            <a:avLst/>
          </a:prstGeom>
        </p:spPr>
      </p:pic>
      <p:sp>
        <p:nvSpPr>
          <p:cNvPr id="96" name="橢圓 95"/>
          <p:cNvSpPr/>
          <p:nvPr/>
        </p:nvSpPr>
        <p:spPr>
          <a:xfrm>
            <a:off x="755576" y="139584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688604" y="1266574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 97"/>
          <p:cNvSpPr/>
          <p:nvPr/>
        </p:nvSpPr>
        <p:spPr>
          <a:xfrm>
            <a:off x="1745794" y="471206"/>
            <a:ext cx="1659397" cy="304163"/>
          </a:xfrm>
          <a:prstGeom prst="rect">
            <a:avLst/>
          </a:prstGeom>
          <a:solidFill>
            <a:schemeClr val="accent4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輕觸</a:t>
            </a:r>
            <a:r>
              <a:rPr lang="en-US" altLang="zh-TW" sz="1200" b="1" dirty="0">
                <a:solidFill>
                  <a:srgbClr val="FF0000"/>
                </a:solidFill>
                <a:latin typeface="+mn-ea"/>
              </a:rPr>
              <a:t>『</a:t>
            </a:r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投影關</a:t>
            </a:r>
            <a:r>
              <a:rPr lang="en-US" altLang="zh-TW" sz="1200" b="1" dirty="0">
                <a:solidFill>
                  <a:srgbClr val="FF0000"/>
                </a:solidFill>
                <a:latin typeface="+mn-ea"/>
              </a:rPr>
              <a:t>』</a:t>
            </a:r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按鍵</a:t>
            </a:r>
          </a:p>
        </p:txBody>
      </p:sp>
      <p:sp>
        <p:nvSpPr>
          <p:cNvPr id="99" name="矩形 98"/>
          <p:cNvSpPr/>
          <p:nvPr/>
        </p:nvSpPr>
        <p:spPr>
          <a:xfrm>
            <a:off x="5815845" y="326378"/>
            <a:ext cx="1060411" cy="227670"/>
          </a:xfrm>
          <a:prstGeom prst="rect">
            <a:avLst/>
          </a:prstGeom>
          <a:solidFill>
            <a:schemeClr val="accent4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投影機關機</a:t>
            </a:r>
          </a:p>
        </p:txBody>
      </p:sp>
      <p:pic>
        <p:nvPicPr>
          <p:cNvPr id="103" name="圖片 1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8" y="2345245"/>
            <a:ext cx="617340" cy="864000"/>
          </a:xfrm>
          <a:prstGeom prst="rect">
            <a:avLst/>
          </a:prstGeom>
        </p:spPr>
      </p:pic>
      <p:sp>
        <p:nvSpPr>
          <p:cNvPr id="104" name="橢圓 103"/>
          <p:cNvSpPr/>
          <p:nvPr/>
        </p:nvSpPr>
        <p:spPr>
          <a:xfrm>
            <a:off x="145193" y="2236476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78221" y="2107201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 80"/>
          <p:cNvSpPr/>
          <p:nvPr/>
        </p:nvSpPr>
        <p:spPr>
          <a:xfrm>
            <a:off x="7695690" y="1820436"/>
            <a:ext cx="829698" cy="21073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電腦開機</a:t>
            </a:r>
          </a:p>
        </p:txBody>
      </p:sp>
      <p:pic>
        <p:nvPicPr>
          <p:cNvPr id="107" name="圖片 1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6" y="2339946"/>
            <a:ext cx="617340" cy="864000"/>
          </a:xfrm>
          <a:prstGeom prst="rect">
            <a:avLst/>
          </a:prstGeom>
        </p:spPr>
      </p:pic>
      <p:sp>
        <p:nvSpPr>
          <p:cNvPr id="108" name="橢圓 107"/>
          <p:cNvSpPr/>
          <p:nvPr/>
        </p:nvSpPr>
        <p:spPr>
          <a:xfrm>
            <a:off x="148791" y="223117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橢圓 108"/>
          <p:cNvSpPr/>
          <p:nvPr/>
        </p:nvSpPr>
        <p:spPr>
          <a:xfrm>
            <a:off x="78221" y="2111303"/>
            <a:ext cx="605347" cy="568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矩形 109"/>
          <p:cNvSpPr/>
          <p:nvPr/>
        </p:nvSpPr>
        <p:spPr>
          <a:xfrm>
            <a:off x="35296" y="2676950"/>
            <a:ext cx="1457276" cy="407673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輕觸</a:t>
            </a:r>
            <a:r>
              <a:rPr lang="en-US" altLang="zh-TW" sz="1200" b="1" dirty="0">
                <a:solidFill>
                  <a:srgbClr val="FF0000"/>
                </a:solidFill>
                <a:latin typeface="+mn-ea"/>
              </a:rPr>
              <a:t>『</a:t>
            </a:r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電腦開關</a:t>
            </a:r>
            <a:r>
              <a:rPr lang="en-US" altLang="zh-TW" sz="1200" b="1" dirty="0">
                <a:solidFill>
                  <a:srgbClr val="FF0000"/>
                </a:solidFill>
                <a:latin typeface="+mn-ea"/>
              </a:rPr>
              <a:t>』</a:t>
            </a:r>
          </a:p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+mn-ea"/>
              </a:rPr>
              <a:t>按鍵</a:t>
            </a:r>
          </a:p>
        </p:txBody>
      </p:sp>
      <p:sp>
        <p:nvSpPr>
          <p:cNvPr id="111" name="橢圓 110"/>
          <p:cNvSpPr/>
          <p:nvPr/>
        </p:nvSpPr>
        <p:spPr>
          <a:xfrm>
            <a:off x="7745245" y="2127650"/>
            <a:ext cx="720000" cy="72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2" name="矩形 111"/>
          <p:cNvSpPr/>
          <p:nvPr/>
        </p:nvSpPr>
        <p:spPr>
          <a:xfrm>
            <a:off x="7799614" y="3066464"/>
            <a:ext cx="946502" cy="20180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+mn-ea"/>
              </a:rPr>
              <a:t>電腦關機</a:t>
            </a:r>
          </a:p>
        </p:txBody>
      </p:sp>
      <p:sp>
        <p:nvSpPr>
          <p:cNvPr id="123" name="立方體 122"/>
          <p:cNvSpPr/>
          <p:nvPr/>
        </p:nvSpPr>
        <p:spPr>
          <a:xfrm>
            <a:off x="4416265" y="855897"/>
            <a:ext cx="2088000" cy="144000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51" y="1049120"/>
            <a:ext cx="1980000" cy="1296000"/>
          </a:xfrm>
          <a:prstGeom prst="rect">
            <a:avLst/>
          </a:prstGeom>
        </p:spPr>
      </p:pic>
      <p:sp>
        <p:nvSpPr>
          <p:cNvPr id="102" name="橢圓 101"/>
          <p:cNvSpPr/>
          <p:nvPr/>
        </p:nvSpPr>
        <p:spPr>
          <a:xfrm>
            <a:off x="4865099" y="555830"/>
            <a:ext cx="1188000" cy="11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5" name="群組 124"/>
          <p:cNvGrpSpPr>
            <a:grpSpLocks noChangeAspect="1"/>
          </p:cNvGrpSpPr>
          <p:nvPr/>
        </p:nvGrpSpPr>
        <p:grpSpPr>
          <a:xfrm>
            <a:off x="5165630" y="699542"/>
            <a:ext cx="558498" cy="684000"/>
            <a:chOff x="2744974" y="2065923"/>
            <a:chExt cx="756000" cy="9258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6" name="群組 125"/>
            <p:cNvGrpSpPr>
              <a:grpSpLocks noChangeAspect="1"/>
            </p:cNvGrpSpPr>
            <p:nvPr/>
          </p:nvGrpSpPr>
          <p:grpSpPr>
            <a:xfrm>
              <a:off x="2744974" y="2710019"/>
              <a:ext cx="756000" cy="281784"/>
              <a:chOff x="2699796" y="2695281"/>
              <a:chExt cx="846356" cy="315462"/>
            </a:xfrm>
          </p:grpSpPr>
          <p:sp>
            <p:nvSpPr>
              <p:cNvPr id="129" name="梯形 128"/>
              <p:cNvSpPr/>
              <p:nvPr/>
            </p:nvSpPr>
            <p:spPr>
              <a:xfrm>
                <a:off x="2699796" y="2695281"/>
                <a:ext cx="846262" cy="174230"/>
              </a:xfrm>
              <a:prstGeom prst="trapezoid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圓角矩形 129"/>
              <p:cNvSpPr/>
              <p:nvPr/>
            </p:nvSpPr>
            <p:spPr>
              <a:xfrm>
                <a:off x="2699796" y="2848496"/>
                <a:ext cx="846356" cy="16224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7" name="圓柱 126"/>
            <p:cNvSpPr/>
            <p:nvPr/>
          </p:nvSpPr>
          <p:spPr>
            <a:xfrm>
              <a:off x="3085627" y="2134396"/>
              <a:ext cx="74599" cy="648000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梯形 127"/>
            <p:cNvSpPr/>
            <p:nvPr/>
          </p:nvSpPr>
          <p:spPr>
            <a:xfrm>
              <a:off x="2961147" y="2065923"/>
              <a:ext cx="323654" cy="136945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1" name="橢圓 100"/>
          <p:cNvSpPr/>
          <p:nvPr/>
        </p:nvSpPr>
        <p:spPr>
          <a:xfrm>
            <a:off x="4850879" y="555526"/>
            <a:ext cx="1188000" cy="11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" name="圖片 1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4785472"/>
            <a:ext cx="1331548" cy="288000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8" y="1504618"/>
            <a:ext cx="61734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750"/>
                            </p:stCondLst>
                            <p:childTnLst>
                              <p:par>
                                <p:cTn id="52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25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6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2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25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7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25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25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9750"/>
                            </p:stCondLst>
                            <p:childTnLst>
                              <p:par>
                                <p:cTn id="108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1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2750"/>
                            </p:stCondLst>
                            <p:childTnLst>
                              <p:par>
                                <p:cTn id="1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5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6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47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675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725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875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8750"/>
                            </p:stCondLst>
                            <p:childTnLst>
                              <p:par>
                                <p:cTn id="1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250"/>
                            </p:stCondLst>
                            <p:childTnLst>
                              <p:par>
                                <p:cTn id="153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4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7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250"/>
                            </p:stCondLst>
                            <p:childTnLst>
                              <p:par>
                                <p:cTn id="1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80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725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925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975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1250"/>
                            </p:stCondLst>
                            <p:childTnLst>
                              <p:par>
                                <p:cTn id="2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1250"/>
                            </p:stCondLst>
                            <p:childTnLst>
                              <p:par>
                                <p:cTn id="2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2000"/>
                            </p:stCondLst>
                            <p:childTnLst>
                              <p:par>
                                <p:cTn id="20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1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2750"/>
                            </p:stCondLst>
                            <p:childTnLst>
                              <p:par>
                                <p:cTn id="213" presetID="21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4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7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7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40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5500"/>
                            </p:stCondLst>
                            <p:childTnLst>
                              <p:par>
                                <p:cTn id="2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9" grpId="0"/>
      <p:bldP spid="80" grpId="0" animBg="1"/>
      <p:bldP spid="80" grpId="1" animBg="1"/>
      <p:bldP spid="7" grpId="0" animBg="1"/>
      <p:bldP spid="7" grpId="1" animBg="1"/>
      <p:bldP spid="89" grpId="0" animBg="1"/>
      <p:bldP spid="89" grpId="1" animBg="1"/>
      <p:bldP spid="100" grpId="0" animBg="1"/>
      <p:bldP spid="100" grpId="1" animBg="1"/>
      <p:bldP spid="2" grpId="0" animBg="1"/>
      <p:bldP spid="2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4" grpId="0" animBg="1"/>
      <p:bldP spid="104" grpId="1" animBg="1"/>
      <p:bldP spid="105" grpId="0" animBg="1"/>
      <p:bldP spid="105" grpId="1" animBg="1"/>
      <p:bldP spid="81" grpId="0" animBg="1"/>
      <p:bldP spid="81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02" grpId="0" animBg="1"/>
      <p:bldP spid="102" grpId="1" animBg="1"/>
      <p:bldP spid="101" grpId="0" animBg="1"/>
      <p:bldP spid="10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3251402" y="3932440"/>
            <a:ext cx="2408474" cy="1002976"/>
            <a:chOff x="1717054" y="3536518"/>
            <a:chExt cx="1261139" cy="739167"/>
          </a:xfrm>
        </p:grpSpPr>
        <p:sp>
          <p:nvSpPr>
            <p:cNvPr id="81" name="立方體 80"/>
            <p:cNvSpPr/>
            <p:nvPr/>
          </p:nvSpPr>
          <p:spPr>
            <a:xfrm rot="5400000" flipH="1">
              <a:off x="2498733" y="3796225"/>
              <a:ext cx="718705" cy="240215"/>
            </a:xfrm>
            <a:prstGeom prst="cube">
              <a:avLst>
                <a:gd name="adj" fmla="val 89303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立方體 79"/>
            <p:cNvSpPr/>
            <p:nvPr/>
          </p:nvSpPr>
          <p:spPr>
            <a:xfrm>
              <a:off x="1717054" y="3847442"/>
              <a:ext cx="1058113" cy="428239"/>
            </a:xfrm>
            <a:prstGeom prst="cube">
              <a:avLst>
                <a:gd name="adj" fmla="val 428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立方體 78"/>
            <p:cNvSpPr/>
            <p:nvPr/>
          </p:nvSpPr>
          <p:spPr>
            <a:xfrm>
              <a:off x="1717064" y="3536518"/>
              <a:ext cx="1261129" cy="339588"/>
            </a:xfrm>
            <a:prstGeom prst="cube">
              <a:avLst>
                <a:gd name="adj" fmla="val 89303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立方體 5"/>
          <p:cNvSpPr/>
          <p:nvPr/>
        </p:nvSpPr>
        <p:spPr>
          <a:xfrm>
            <a:off x="870491" y="426310"/>
            <a:ext cx="1465625" cy="2833525"/>
          </a:xfrm>
          <a:prstGeom prst="cube">
            <a:avLst>
              <a:gd name="adj" fmla="val 959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等腰三角形 9"/>
          <p:cNvSpPr/>
          <p:nvPr/>
        </p:nvSpPr>
        <p:spPr>
          <a:xfrm rot="5925198">
            <a:off x="1703923" y="1152169"/>
            <a:ext cx="958702" cy="1001980"/>
          </a:xfrm>
          <a:prstGeom prst="triangl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1000"/>
                </a:srgbClr>
              </a:gs>
              <a:gs pos="50000">
                <a:srgbClr val="FFFF00">
                  <a:tint val="44500"/>
                  <a:satMod val="160000"/>
                  <a:alpha val="22000"/>
                </a:srgbClr>
              </a:gs>
              <a:gs pos="100000">
                <a:srgbClr val="FFFF00">
                  <a:tint val="23500"/>
                  <a:satMod val="16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立方體 15"/>
          <p:cNvSpPr/>
          <p:nvPr/>
        </p:nvSpPr>
        <p:spPr>
          <a:xfrm>
            <a:off x="1994215" y="427089"/>
            <a:ext cx="390833" cy="1611999"/>
          </a:xfrm>
          <a:prstGeom prst="cube">
            <a:avLst>
              <a:gd name="adj" fmla="val 84769"/>
            </a:avLst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立方體 17"/>
          <p:cNvSpPr/>
          <p:nvPr/>
        </p:nvSpPr>
        <p:spPr>
          <a:xfrm>
            <a:off x="1395358" y="719433"/>
            <a:ext cx="657687" cy="1954155"/>
          </a:xfrm>
          <a:prstGeom prst="cub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立方體 13"/>
          <p:cNvSpPr/>
          <p:nvPr/>
        </p:nvSpPr>
        <p:spPr>
          <a:xfrm>
            <a:off x="931212" y="1360292"/>
            <a:ext cx="525528" cy="1758544"/>
          </a:xfrm>
          <a:prstGeom prst="cube">
            <a:avLst>
              <a:gd name="adj" fmla="val 90115"/>
            </a:avLst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立方體 2"/>
          <p:cNvSpPr/>
          <p:nvPr/>
        </p:nvSpPr>
        <p:spPr>
          <a:xfrm>
            <a:off x="870491" y="1696511"/>
            <a:ext cx="1734358" cy="1563324"/>
          </a:xfrm>
          <a:prstGeom prst="cube">
            <a:avLst>
              <a:gd name="adj" fmla="val 964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立方體 77"/>
          <p:cNvSpPr/>
          <p:nvPr/>
        </p:nvSpPr>
        <p:spPr>
          <a:xfrm>
            <a:off x="3544209" y="3551738"/>
            <a:ext cx="367025" cy="699493"/>
          </a:xfrm>
          <a:prstGeom prst="cube">
            <a:avLst>
              <a:gd name="adj" fmla="val 50228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>
            <a:off x="3947578" y="3608850"/>
            <a:ext cx="764453" cy="569960"/>
            <a:chOff x="3719282" y="3692446"/>
            <a:chExt cx="764453" cy="569960"/>
          </a:xfrm>
        </p:grpSpPr>
        <p:sp>
          <p:nvSpPr>
            <p:cNvPr id="82" name="立方體 81"/>
            <p:cNvSpPr/>
            <p:nvPr/>
          </p:nvSpPr>
          <p:spPr>
            <a:xfrm>
              <a:off x="3719282" y="3692446"/>
              <a:ext cx="764453" cy="412328"/>
            </a:xfrm>
            <a:prstGeom prst="cube">
              <a:avLst>
                <a:gd name="adj" fmla="val 4896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4019663" y="4031297"/>
              <a:ext cx="97708" cy="19541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橢圓 4"/>
            <p:cNvSpPr/>
            <p:nvPr/>
          </p:nvSpPr>
          <p:spPr>
            <a:xfrm>
              <a:off x="3775425" y="4164709"/>
              <a:ext cx="586185" cy="9769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61" name="直線接點 60"/>
          <p:cNvCxnSpPr/>
          <p:nvPr/>
        </p:nvCxnSpPr>
        <p:spPr>
          <a:xfrm>
            <a:off x="4883645" y="4164709"/>
            <a:ext cx="0" cy="4319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群組 43"/>
          <p:cNvGrpSpPr/>
          <p:nvPr/>
        </p:nvGrpSpPr>
        <p:grpSpPr>
          <a:xfrm>
            <a:off x="4776885" y="3712751"/>
            <a:ext cx="653614" cy="474505"/>
            <a:chOff x="2714391" y="3762204"/>
            <a:chExt cx="653614" cy="474505"/>
          </a:xfrm>
        </p:grpSpPr>
        <p:sp>
          <p:nvSpPr>
            <p:cNvPr id="39" name="圓角矩形 38"/>
            <p:cNvSpPr/>
            <p:nvPr/>
          </p:nvSpPr>
          <p:spPr>
            <a:xfrm>
              <a:off x="2720005" y="3762204"/>
              <a:ext cx="648000" cy="396000"/>
            </a:xfrm>
            <a:prstGeom prst="roundRect">
              <a:avLst>
                <a:gd name="adj" fmla="val 995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圓角矩形 42"/>
            <p:cNvSpPr/>
            <p:nvPr/>
          </p:nvSpPr>
          <p:spPr>
            <a:xfrm>
              <a:off x="2714391" y="4164709"/>
              <a:ext cx="648000" cy="7200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83" name="直線接點 82"/>
          <p:cNvCxnSpPr/>
          <p:nvPr/>
        </p:nvCxnSpPr>
        <p:spPr>
          <a:xfrm flipH="1">
            <a:off x="3761132" y="4032775"/>
            <a:ext cx="4369" cy="465701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/>
          <p:cNvCxnSpPr/>
          <p:nvPr/>
        </p:nvCxnSpPr>
        <p:spPr>
          <a:xfrm>
            <a:off x="755576" y="4803998"/>
            <a:ext cx="285516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橢圓 136"/>
          <p:cNvSpPr/>
          <p:nvPr/>
        </p:nvSpPr>
        <p:spPr>
          <a:xfrm>
            <a:off x="2007043" y="298223"/>
            <a:ext cx="45719" cy="4571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8" name="直線單箭頭接點 137"/>
          <p:cNvCxnSpPr>
            <a:stCxn id="137" idx="7"/>
          </p:cNvCxnSpPr>
          <p:nvPr/>
        </p:nvCxnSpPr>
        <p:spPr>
          <a:xfrm flipH="1">
            <a:off x="611561" y="304918"/>
            <a:ext cx="1434506" cy="279451"/>
          </a:xfrm>
          <a:prstGeom prst="straightConnector1">
            <a:avLst/>
          </a:prstGeom>
          <a:ln w="31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文字方塊 141"/>
          <p:cNvSpPr txBox="1"/>
          <p:nvPr/>
        </p:nvSpPr>
        <p:spPr>
          <a:xfrm>
            <a:off x="4691605" y="3172278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b="1" dirty="0">
                <a:solidFill>
                  <a:srgbClr val="0070C0"/>
                </a:solidFill>
              </a:rPr>
              <a:t>筆記型電腦</a:t>
            </a:r>
          </a:p>
        </p:txBody>
      </p:sp>
      <p:sp>
        <p:nvSpPr>
          <p:cNvPr id="143" name="橢圓 142"/>
          <p:cNvSpPr/>
          <p:nvPr/>
        </p:nvSpPr>
        <p:spPr>
          <a:xfrm>
            <a:off x="5005722" y="3695394"/>
            <a:ext cx="45719" cy="4571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4" name="直線單箭頭接點 143"/>
          <p:cNvCxnSpPr>
            <a:endCxn id="142" idx="2"/>
          </p:cNvCxnSpPr>
          <p:nvPr/>
        </p:nvCxnSpPr>
        <p:spPr>
          <a:xfrm flipV="1">
            <a:off x="5013650" y="3418499"/>
            <a:ext cx="90889" cy="319269"/>
          </a:xfrm>
          <a:prstGeom prst="straightConnector1">
            <a:avLst/>
          </a:prstGeom>
          <a:ln w="31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字方塊 160"/>
          <p:cNvSpPr txBox="1"/>
          <p:nvPr/>
        </p:nvSpPr>
        <p:spPr>
          <a:xfrm>
            <a:off x="221992" y="444643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b="1" dirty="0">
                <a:solidFill>
                  <a:srgbClr val="0070C0"/>
                </a:solidFill>
              </a:rPr>
              <a:t>喇叭</a:t>
            </a:r>
          </a:p>
        </p:txBody>
      </p:sp>
      <p:sp>
        <p:nvSpPr>
          <p:cNvPr id="162" name="橢圓 161"/>
          <p:cNvSpPr/>
          <p:nvPr/>
        </p:nvSpPr>
        <p:spPr>
          <a:xfrm>
            <a:off x="868197" y="1372892"/>
            <a:ext cx="45719" cy="4571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3" name="直線單箭頭接點 162"/>
          <p:cNvCxnSpPr>
            <a:stCxn id="162" idx="1"/>
          </p:cNvCxnSpPr>
          <p:nvPr/>
        </p:nvCxnSpPr>
        <p:spPr>
          <a:xfrm flipH="1" flipV="1">
            <a:off x="625615" y="609387"/>
            <a:ext cx="249277" cy="770200"/>
          </a:xfrm>
          <a:prstGeom prst="straightConnector1">
            <a:avLst/>
          </a:prstGeom>
          <a:ln w="31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立方體 172"/>
          <p:cNvSpPr/>
          <p:nvPr/>
        </p:nvSpPr>
        <p:spPr>
          <a:xfrm>
            <a:off x="2036072" y="120628"/>
            <a:ext cx="294404" cy="529482"/>
          </a:xfrm>
          <a:prstGeom prst="cube">
            <a:avLst>
              <a:gd name="adj" fmla="val 579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7" name="文字方塊 206"/>
          <p:cNvSpPr txBox="1"/>
          <p:nvPr/>
        </p:nvSpPr>
        <p:spPr>
          <a:xfrm>
            <a:off x="1156671" y="782329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" dirty="0">
                <a:solidFill>
                  <a:srgbClr val="FF0000"/>
                </a:solidFill>
              </a:rPr>
              <a:t>喇叭線</a:t>
            </a:r>
          </a:p>
        </p:txBody>
      </p:sp>
      <p:cxnSp>
        <p:nvCxnSpPr>
          <p:cNvPr id="211" name="直線接點 210"/>
          <p:cNvCxnSpPr/>
          <p:nvPr/>
        </p:nvCxnSpPr>
        <p:spPr>
          <a:xfrm>
            <a:off x="3851920" y="4032775"/>
            <a:ext cx="0" cy="48016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文字方塊 270"/>
          <p:cNvSpPr txBox="1"/>
          <p:nvPr/>
        </p:nvSpPr>
        <p:spPr>
          <a:xfrm>
            <a:off x="3752672" y="4235173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" dirty="0">
                <a:solidFill>
                  <a:schemeClr val="accent6">
                    <a:lumMod val="75000"/>
                  </a:schemeClr>
                </a:solidFill>
              </a:rPr>
              <a:t>控制</a:t>
            </a:r>
            <a:r>
              <a:rPr lang="en-US" altLang="zh-TW" sz="8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zh-TW" altLang="en-US" sz="800" dirty="0">
                <a:solidFill>
                  <a:schemeClr val="accent6">
                    <a:lumMod val="75000"/>
                  </a:schemeClr>
                </a:solidFill>
              </a:rPr>
              <a:t>偵測</a:t>
            </a:r>
          </a:p>
        </p:txBody>
      </p:sp>
      <p:sp>
        <p:nvSpPr>
          <p:cNvPr id="19" name="平行四邊形 18"/>
          <p:cNvSpPr/>
          <p:nvPr/>
        </p:nvSpPr>
        <p:spPr>
          <a:xfrm rot="5400000" flipH="1">
            <a:off x="824357" y="1398416"/>
            <a:ext cx="1856156" cy="601219"/>
          </a:xfrm>
          <a:prstGeom prst="parallelogram">
            <a:avLst>
              <a:gd name="adj" fmla="val 1008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43" y="4489411"/>
            <a:ext cx="1272902" cy="362690"/>
          </a:xfrm>
          <a:prstGeom prst="rect">
            <a:avLst/>
          </a:prstGeom>
        </p:spPr>
      </p:pic>
      <p:grpSp>
        <p:nvGrpSpPr>
          <p:cNvPr id="116" name="群組 115"/>
          <p:cNvGrpSpPr/>
          <p:nvPr/>
        </p:nvGrpSpPr>
        <p:grpSpPr>
          <a:xfrm>
            <a:off x="7482934" y="759703"/>
            <a:ext cx="790575" cy="779578"/>
            <a:chOff x="6955029" y="439492"/>
            <a:chExt cx="790575" cy="779578"/>
          </a:xfrm>
        </p:grpSpPr>
        <p:grpSp>
          <p:nvGrpSpPr>
            <p:cNvPr id="117" name="群組 116"/>
            <p:cNvGrpSpPr/>
            <p:nvPr/>
          </p:nvGrpSpPr>
          <p:grpSpPr>
            <a:xfrm>
              <a:off x="6983946" y="439492"/>
              <a:ext cx="635034" cy="774419"/>
              <a:chOff x="2609808" y="1725662"/>
              <a:chExt cx="468000" cy="57072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20" name="立方體 119"/>
              <p:cNvSpPr/>
              <p:nvPr/>
            </p:nvSpPr>
            <p:spPr>
              <a:xfrm>
                <a:off x="2609808" y="2044388"/>
                <a:ext cx="468000" cy="252000"/>
              </a:xfrm>
              <a:prstGeom prst="cube">
                <a:avLst>
                  <a:gd name="adj" fmla="val 6513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圓柱 121"/>
              <p:cNvSpPr/>
              <p:nvPr/>
            </p:nvSpPr>
            <p:spPr>
              <a:xfrm>
                <a:off x="2807804" y="1779662"/>
                <a:ext cx="72008" cy="360040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3" name="立方體 122"/>
              <p:cNvSpPr/>
              <p:nvPr/>
            </p:nvSpPr>
            <p:spPr>
              <a:xfrm>
                <a:off x="2717794" y="1725662"/>
                <a:ext cx="252028" cy="108000"/>
              </a:xfrm>
              <a:prstGeom prst="cube">
                <a:avLst>
                  <a:gd name="adj" fmla="val 9202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18" name="圖片 1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5029" y="876170"/>
              <a:ext cx="790575" cy="342900"/>
            </a:xfrm>
            <a:prstGeom prst="rect">
              <a:avLst/>
            </a:prstGeom>
          </p:spPr>
        </p:pic>
      </p:grpSp>
      <p:sp>
        <p:nvSpPr>
          <p:cNvPr id="124" name="文字方塊 123"/>
          <p:cNvSpPr txBox="1"/>
          <p:nvPr/>
        </p:nvSpPr>
        <p:spPr>
          <a:xfrm>
            <a:off x="7814397" y="986409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b="1" dirty="0">
                <a:solidFill>
                  <a:srgbClr val="0070C0"/>
                </a:solidFill>
              </a:rPr>
              <a:t>投影機</a:t>
            </a:r>
          </a:p>
        </p:txBody>
      </p:sp>
      <p:cxnSp>
        <p:nvCxnSpPr>
          <p:cNvPr id="64" name="直線接點 63"/>
          <p:cNvCxnSpPr/>
          <p:nvPr/>
        </p:nvCxnSpPr>
        <p:spPr>
          <a:xfrm>
            <a:off x="3707904" y="4040979"/>
            <a:ext cx="0" cy="448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/>
          <p:cNvCxnSpPr/>
          <p:nvPr/>
        </p:nvCxnSpPr>
        <p:spPr>
          <a:xfrm>
            <a:off x="3635896" y="4043548"/>
            <a:ext cx="0" cy="44586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90"/>
          <p:cNvCxnSpPr/>
          <p:nvPr/>
        </p:nvCxnSpPr>
        <p:spPr>
          <a:xfrm flipH="1" flipV="1">
            <a:off x="750253" y="1695894"/>
            <a:ext cx="5323" cy="31081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/>
          <p:cNvCxnSpPr>
            <a:endCxn id="173" idx="2"/>
          </p:cNvCxnSpPr>
          <p:nvPr/>
        </p:nvCxnSpPr>
        <p:spPr>
          <a:xfrm flipV="1">
            <a:off x="748356" y="470643"/>
            <a:ext cx="1287716" cy="12252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立方體 179"/>
          <p:cNvSpPr/>
          <p:nvPr/>
        </p:nvSpPr>
        <p:spPr>
          <a:xfrm>
            <a:off x="925691" y="1263414"/>
            <a:ext cx="294404" cy="529482"/>
          </a:xfrm>
          <a:prstGeom prst="cube">
            <a:avLst>
              <a:gd name="adj" fmla="val 579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4" name="直線接點 163"/>
          <p:cNvCxnSpPr>
            <a:cxnSpLocks/>
          </p:cNvCxnSpPr>
          <p:nvPr/>
        </p:nvCxnSpPr>
        <p:spPr>
          <a:xfrm>
            <a:off x="7686541" y="1582224"/>
            <a:ext cx="0" cy="308853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/>
          <p:cNvCxnSpPr>
            <a:cxnSpLocks/>
            <a:endCxn id="15" idx="3"/>
          </p:cNvCxnSpPr>
          <p:nvPr/>
        </p:nvCxnSpPr>
        <p:spPr>
          <a:xfrm flipH="1">
            <a:off x="4883645" y="4670756"/>
            <a:ext cx="280289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/>
          <p:cNvCxnSpPr>
            <a:cxnSpLocks/>
          </p:cNvCxnSpPr>
          <p:nvPr/>
        </p:nvCxnSpPr>
        <p:spPr>
          <a:xfrm>
            <a:off x="4883645" y="4731990"/>
            <a:ext cx="2882975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接點 104"/>
          <p:cNvCxnSpPr>
            <a:cxnSpLocks/>
          </p:cNvCxnSpPr>
          <p:nvPr/>
        </p:nvCxnSpPr>
        <p:spPr>
          <a:xfrm flipV="1">
            <a:off x="7766620" y="1582225"/>
            <a:ext cx="0" cy="3149765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矩形 100"/>
          <p:cNvSpPr/>
          <p:nvPr/>
        </p:nvSpPr>
        <p:spPr>
          <a:xfrm>
            <a:off x="7846699" y="3614657"/>
            <a:ext cx="439004" cy="2462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accent6">
                    <a:lumMod val="75000"/>
                  </a:schemeClr>
                </a:solidFill>
              </a:rPr>
              <a:t>控制</a:t>
            </a:r>
            <a:endParaRPr lang="zh-TW" altLang="en-US" sz="1000" dirty="0"/>
          </a:p>
        </p:txBody>
      </p:sp>
      <p:sp>
        <p:nvSpPr>
          <p:cNvPr id="107" name="文字方塊 106"/>
          <p:cNvSpPr txBox="1"/>
          <p:nvPr/>
        </p:nvSpPr>
        <p:spPr>
          <a:xfrm>
            <a:off x="7814397" y="3252231"/>
            <a:ext cx="617818" cy="4001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FFFF00"/>
                </a:solidFill>
              </a:rPr>
              <a:t>原有</a:t>
            </a:r>
            <a:endParaRPr lang="en-US" altLang="zh-TW" sz="1000" b="1" dirty="0">
              <a:solidFill>
                <a:srgbClr val="FFFF00"/>
              </a:solidFill>
            </a:endParaRPr>
          </a:p>
          <a:p>
            <a:pPr algn="ctr"/>
            <a:r>
              <a:rPr lang="zh-TW" altLang="en-US" sz="1000" b="1" dirty="0">
                <a:solidFill>
                  <a:srgbClr val="FFFF00"/>
                </a:solidFill>
              </a:rPr>
              <a:t>訊號線</a:t>
            </a:r>
          </a:p>
        </p:txBody>
      </p:sp>
      <p:cxnSp>
        <p:nvCxnSpPr>
          <p:cNvPr id="113" name="直線接點 112"/>
          <p:cNvCxnSpPr>
            <a:cxnSpLocks/>
          </p:cNvCxnSpPr>
          <p:nvPr/>
        </p:nvCxnSpPr>
        <p:spPr>
          <a:xfrm>
            <a:off x="4883645" y="4803998"/>
            <a:ext cx="2945722" cy="0"/>
          </a:xfrm>
          <a:prstGeom prst="line">
            <a:avLst/>
          </a:prstGeom>
          <a:ln w="12700">
            <a:solidFill>
              <a:srgbClr val="ED1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接點 124"/>
          <p:cNvCxnSpPr>
            <a:cxnSpLocks/>
          </p:cNvCxnSpPr>
          <p:nvPr/>
        </p:nvCxnSpPr>
        <p:spPr>
          <a:xfrm flipH="1" flipV="1">
            <a:off x="7819170" y="1582224"/>
            <a:ext cx="10198" cy="3221774"/>
          </a:xfrm>
          <a:prstGeom prst="line">
            <a:avLst/>
          </a:prstGeom>
          <a:ln w="12700">
            <a:solidFill>
              <a:srgbClr val="ED1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矩形 177"/>
          <p:cNvSpPr/>
          <p:nvPr/>
        </p:nvSpPr>
        <p:spPr>
          <a:xfrm>
            <a:off x="7855427" y="3054098"/>
            <a:ext cx="521610" cy="2462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altLang="zh-TW" sz="1000" dirty="0" err="1">
                <a:solidFill>
                  <a:srgbClr val="ED19B5"/>
                </a:solidFill>
              </a:rPr>
              <a:t>Usb</a:t>
            </a:r>
            <a:r>
              <a:rPr lang="zh-TW" altLang="en-US" sz="1000" dirty="0">
                <a:solidFill>
                  <a:srgbClr val="ED19B5"/>
                </a:solidFill>
              </a:rPr>
              <a:t>線</a:t>
            </a:r>
          </a:p>
        </p:txBody>
      </p:sp>
      <p:cxnSp>
        <p:nvCxnSpPr>
          <p:cNvPr id="128" name="直線接點 127"/>
          <p:cNvCxnSpPr>
            <a:cxnSpLocks/>
          </p:cNvCxnSpPr>
          <p:nvPr/>
        </p:nvCxnSpPr>
        <p:spPr>
          <a:xfrm>
            <a:off x="4883645" y="4852101"/>
            <a:ext cx="30139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接點 130"/>
          <p:cNvCxnSpPr>
            <a:cxnSpLocks/>
            <a:endCxn id="118" idx="2"/>
          </p:cNvCxnSpPr>
          <p:nvPr/>
        </p:nvCxnSpPr>
        <p:spPr>
          <a:xfrm flipH="1" flipV="1">
            <a:off x="7878222" y="1539281"/>
            <a:ext cx="19355" cy="33076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矩形 182"/>
          <p:cNvSpPr/>
          <p:nvPr/>
        </p:nvSpPr>
        <p:spPr>
          <a:xfrm>
            <a:off x="7855427" y="2798693"/>
            <a:ext cx="617818" cy="2462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zh-TW" altLang="en-US" sz="1000" dirty="0"/>
              <a:t>電源線</a:t>
            </a:r>
          </a:p>
        </p:txBody>
      </p:sp>
      <p:sp>
        <p:nvSpPr>
          <p:cNvPr id="184" name="文字方塊 183"/>
          <p:cNvSpPr txBox="1"/>
          <p:nvPr/>
        </p:nvSpPr>
        <p:spPr>
          <a:xfrm>
            <a:off x="1936937" y="462426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" dirty="0">
                <a:solidFill>
                  <a:srgbClr val="FF0000"/>
                </a:solidFill>
              </a:rPr>
              <a:t>喇叭線*</a:t>
            </a:r>
            <a:r>
              <a:rPr lang="en-US" altLang="zh-TW" sz="800" dirty="0">
                <a:solidFill>
                  <a:srgbClr val="FF0000"/>
                </a:solidFill>
              </a:rPr>
              <a:t>2</a:t>
            </a:r>
            <a:endParaRPr lang="zh-TW" altLang="en-US" sz="800" dirty="0">
              <a:solidFill>
                <a:srgbClr val="FF0000"/>
              </a:solidFill>
            </a:endParaRPr>
          </a:p>
        </p:txBody>
      </p:sp>
      <p:cxnSp>
        <p:nvCxnSpPr>
          <p:cNvPr id="135" name="直線接點 134"/>
          <p:cNvCxnSpPr>
            <a:endCxn id="15" idx="1"/>
          </p:cNvCxnSpPr>
          <p:nvPr/>
        </p:nvCxnSpPr>
        <p:spPr>
          <a:xfrm>
            <a:off x="2843808" y="4670756"/>
            <a:ext cx="766935" cy="0"/>
          </a:xfrm>
          <a:prstGeom prst="line">
            <a:avLst/>
          </a:prstGeom>
          <a:ln w="12700">
            <a:solidFill>
              <a:srgbClr val="00C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文字方塊 186"/>
          <p:cNvSpPr txBox="1"/>
          <p:nvPr/>
        </p:nvSpPr>
        <p:spPr>
          <a:xfrm>
            <a:off x="2626663" y="4477665"/>
            <a:ext cx="595035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800" b="1" dirty="0">
                <a:solidFill>
                  <a:srgbClr val="00C057"/>
                </a:solidFill>
              </a:rPr>
              <a:t>學校網路</a:t>
            </a:r>
          </a:p>
        </p:txBody>
      </p:sp>
      <p:cxnSp>
        <p:nvCxnSpPr>
          <p:cNvPr id="140" name="直線接點 139"/>
          <p:cNvCxnSpPr/>
          <p:nvPr/>
        </p:nvCxnSpPr>
        <p:spPr>
          <a:xfrm>
            <a:off x="2267744" y="3673802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接點 191"/>
          <p:cNvCxnSpPr/>
          <p:nvPr/>
        </p:nvCxnSpPr>
        <p:spPr>
          <a:xfrm>
            <a:off x="2266779" y="3799813"/>
            <a:ext cx="43204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接點 192"/>
          <p:cNvCxnSpPr/>
          <p:nvPr/>
        </p:nvCxnSpPr>
        <p:spPr>
          <a:xfrm>
            <a:off x="2266779" y="3940090"/>
            <a:ext cx="432048" cy="0"/>
          </a:xfrm>
          <a:prstGeom prst="line">
            <a:avLst/>
          </a:prstGeom>
          <a:ln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接點 193"/>
          <p:cNvCxnSpPr/>
          <p:nvPr/>
        </p:nvCxnSpPr>
        <p:spPr>
          <a:xfrm>
            <a:off x="2266779" y="3960205"/>
            <a:ext cx="43204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接點 195"/>
          <p:cNvCxnSpPr/>
          <p:nvPr/>
        </p:nvCxnSpPr>
        <p:spPr>
          <a:xfrm>
            <a:off x="2266779" y="4124662"/>
            <a:ext cx="432048" cy="0"/>
          </a:xfrm>
          <a:prstGeom prst="line">
            <a:avLst/>
          </a:prstGeom>
          <a:ln>
            <a:solidFill>
              <a:srgbClr val="ED1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接點 196"/>
          <p:cNvCxnSpPr/>
          <p:nvPr/>
        </p:nvCxnSpPr>
        <p:spPr>
          <a:xfrm>
            <a:off x="2266779" y="4279533"/>
            <a:ext cx="43204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字方塊 144"/>
          <p:cNvSpPr txBox="1"/>
          <p:nvPr/>
        </p:nvSpPr>
        <p:spPr>
          <a:xfrm>
            <a:off x="2685427" y="3547101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" dirty="0">
                <a:solidFill>
                  <a:srgbClr val="0000FF"/>
                </a:solidFill>
              </a:rPr>
              <a:t>音源線</a:t>
            </a:r>
          </a:p>
        </p:txBody>
      </p:sp>
      <p:sp>
        <p:nvSpPr>
          <p:cNvPr id="199" name="文字方塊 198"/>
          <p:cNvSpPr txBox="1"/>
          <p:nvPr/>
        </p:nvSpPr>
        <p:spPr>
          <a:xfrm>
            <a:off x="2673577" y="3853217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" dirty="0">
                <a:solidFill>
                  <a:srgbClr val="0000FF"/>
                </a:solidFill>
              </a:rPr>
              <a:t>網路線</a:t>
            </a:r>
          </a:p>
        </p:txBody>
      </p:sp>
      <p:sp>
        <p:nvSpPr>
          <p:cNvPr id="200" name="文字方塊 199"/>
          <p:cNvSpPr txBox="1"/>
          <p:nvPr/>
        </p:nvSpPr>
        <p:spPr>
          <a:xfrm>
            <a:off x="2685360" y="3697397"/>
            <a:ext cx="5373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u="sng" dirty="0">
                <a:solidFill>
                  <a:srgbClr val="002060"/>
                </a:solidFill>
              </a:rPr>
              <a:t>D-Sub</a:t>
            </a:r>
            <a:r>
              <a:rPr lang="zh-TW" altLang="en-US" sz="800" u="sng" dirty="0">
                <a:solidFill>
                  <a:srgbClr val="002060"/>
                </a:solidFill>
              </a:rPr>
              <a:t>線</a:t>
            </a:r>
          </a:p>
        </p:txBody>
      </p:sp>
      <p:sp>
        <p:nvSpPr>
          <p:cNvPr id="202" name="矩形 201"/>
          <p:cNvSpPr/>
          <p:nvPr/>
        </p:nvSpPr>
        <p:spPr>
          <a:xfrm>
            <a:off x="2676077" y="4026491"/>
            <a:ext cx="511142" cy="21544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en-US" altLang="zh-TW" sz="800" dirty="0" err="1">
                <a:solidFill>
                  <a:srgbClr val="ED19B5"/>
                </a:solidFill>
              </a:rPr>
              <a:t>Usb</a:t>
            </a:r>
            <a:r>
              <a:rPr lang="zh-TW" altLang="en-US" sz="800" dirty="0">
                <a:solidFill>
                  <a:srgbClr val="ED19B5"/>
                </a:solidFill>
              </a:rPr>
              <a:t>線</a:t>
            </a:r>
          </a:p>
        </p:txBody>
      </p:sp>
      <p:sp>
        <p:nvSpPr>
          <p:cNvPr id="203" name="文字方塊 202"/>
          <p:cNvSpPr txBox="1"/>
          <p:nvPr/>
        </p:nvSpPr>
        <p:spPr>
          <a:xfrm>
            <a:off x="2666383" y="4179287"/>
            <a:ext cx="5472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srgbClr val="FF0000"/>
                </a:solidFill>
              </a:rPr>
              <a:t>喇叭線</a:t>
            </a:r>
          </a:p>
        </p:txBody>
      </p:sp>
      <p:grpSp>
        <p:nvGrpSpPr>
          <p:cNvPr id="204" name="群組 203"/>
          <p:cNvGrpSpPr>
            <a:grpSpLocks noChangeAspect="1"/>
          </p:cNvGrpSpPr>
          <p:nvPr/>
        </p:nvGrpSpPr>
        <p:grpSpPr>
          <a:xfrm>
            <a:off x="4374708" y="4185315"/>
            <a:ext cx="369215" cy="144000"/>
            <a:chOff x="2429581" y="3898610"/>
            <a:chExt cx="302920" cy="118144"/>
          </a:xfrm>
        </p:grpSpPr>
        <p:sp>
          <p:nvSpPr>
            <p:cNvPr id="212" name="立方體 211"/>
            <p:cNvSpPr/>
            <p:nvPr/>
          </p:nvSpPr>
          <p:spPr>
            <a:xfrm>
              <a:off x="2429581" y="3898610"/>
              <a:ext cx="302920" cy="118144"/>
            </a:xfrm>
            <a:prstGeom prst="cube">
              <a:avLst>
                <a:gd name="adj" fmla="val 9216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3" name="平行四邊形 212"/>
            <p:cNvSpPr/>
            <p:nvPr/>
          </p:nvSpPr>
          <p:spPr>
            <a:xfrm>
              <a:off x="2483768" y="3909774"/>
              <a:ext cx="226334" cy="50431"/>
            </a:xfrm>
            <a:prstGeom prst="parallelogram">
              <a:avLst>
                <a:gd name="adj" fmla="val 10169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710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F495E8-5AE9-445E-A389-D3EF3748A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3125"/>
            <a:ext cx="9144000" cy="857250"/>
          </a:xfrm>
        </p:spPr>
        <p:txBody>
          <a:bodyPr/>
          <a:lstStyle/>
          <a:p>
            <a:r>
              <a:rPr lang="zh-TW" altLang="en-US" b="1" dirty="0"/>
              <a:t>情境模式設定介面</a:t>
            </a:r>
          </a:p>
        </p:txBody>
      </p:sp>
    </p:spTree>
    <p:extLst>
      <p:ext uri="{BB962C8B-B14F-4D97-AF65-F5344CB8AC3E}">
        <p14:creationId xmlns:p14="http://schemas.microsoft.com/office/powerpoint/2010/main" val="7622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4D92FEE-23F5-421B-9A6C-D9864C5AF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3" y="4564"/>
            <a:ext cx="68564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D991B97-CD76-4DEA-9C86-52352F8952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2" y="0"/>
            <a:ext cx="38584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A7E25EB-198E-4146-83B0-BB3284A09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39" y="0"/>
            <a:ext cx="45783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7A88CB0-7C6E-472B-BC3F-9EA081059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3" y="0"/>
            <a:ext cx="68564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DDDD08C-C970-49B8-9444-845E9F98D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35" y="0"/>
            <a:ext cx="65199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8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01ED8BC0-03FE-4814-8155-74A8A3FC2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03" y="0"/>
            <a:ext cx="5600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49DC748-9F9F-4666-8A87-E7D62C0E3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03" y="0"/>
            <a:ext cx="5600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C656617-0F81-4E0C-B742-033A196F4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25" y="0"/>
            <a:ext cx="56183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FEEF3E4-EF6D-4C62-991C-D76A430D1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6" y="0"/>
            <a:ext cx="54966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剪去對角線角落矩形 11"/>
          <p:cNvSpPr/>
          <p:nvPr/>
        </p:nvSpPr>
        <p:spPr>
          <a:xfrm>
            <a:off x="179512" y="56006"/>
            <a:ext cx="3978021" cy="1219600"/>
          </a:xfrm>
          <a:prstGeom prst="snip2DiagRect">
            <a:avLst>
              <a:gd name="adj1" fmla="val 0"/>
              <a:gd name="adj2" fmla="val 4328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034680" cy="85725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Acer </a:t>
            </a:r>
            <a:r>
              <a:rPr lang="en-US" altLang="zh-TW" dirty="0" err="1">
                <a:solidFill>
                  <a:schemeClr val="bg1"/>
                </a:solidFill>
              </a:rPr>
              <a:t>Veriton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en-US" altLang="zh-TW" dirty="0">
                <a:solidFill>
                  <a:schemeClr val="bg1"/>
                </a:solidFill>
              </a:rPr>
              <a:t>M4650G 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4420"/>
            <a:ext cx="1666875" cy="34671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347614"/>
            <a:ext cx="1694151" cy="3467100"/>
          </a:xfrm>
          <a:prstGeom prst="rect">
            <a:avLst/>
          </a:prstGeom>
        </p:spPr>
      </p:pic>
      <p:graphicFrame>
        <p:nvGraphicFramePr>
          <p:cNvPr id="11" name="內容版面配置區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645270"/>
              </p:ext>
            </p:extLst>
          </p:nvPr>
        </p:nvGraphicFramePr>
        <p:xfrm>
          <a:off x="4355976" y="56006"/>
          <a:ext cx="4464496" cy="50349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1486">
                  <a:extLst>
                    <a:ext uri="{9D8B030D-6E8A-4147-A177-3AD203B41FA5}">
                      <a16:colId xmlns:a16="http://schemas.microsoft.com/office/drawing/2014/main" val="3767341155"/>
                    </a:ext>
                  </a:extLst>
                </a:gridCol>
                <a:gridCol w="2383010">
                  <a:extLst>
                    <a:ext uri="{9D8B030D-6E8A-4147-A177-3AD203B41FA5}">
                      <a16:colId xmlns:a16="http://schemas.microsoft.com/office/drawing/2014/main" val="3088418540"/>
                    </a:ext>
                  </a:extLst>
                </a:gridCol>
              </a:tblGrid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主要規格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874179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．處理器：</a:t>
                      </a:r>
                      <a:r>
                        <a:rPr lang="en-US" sz="1200" u="none" strike="noStrike" dirty="0">
                          <a:effectLst/>
                        </a:rPr>
                        <a:t>Intel Core i5-7400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263713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．晶片組：</a:t>
                      </a:r>
                      <a:r>
                        <a:rPr lang="en-US" sz="1200" u="none" strike="noStrike" dirty="0">
                          <a:effectLst/>
                        </a:rPr>
                        <a:t>Intel B150 Express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155462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．顯示晶片：</a:t>
                      </a:r>
                      <a:r>
                        <a:rPr lang="en-US" sz="1200" u="none" strike="noStrike" dirty="0">
                          <a:effectLst/>
                        </a:rPr>
                        <a:t>Intel HD</a:t>
                      </a:r>
                      <a:r>
                        <a:rPr lang="zh-TW" altLang="en-US" sz="1200" u="none" strike="noStrike" dirty="0">
                          <a:effectLst/>
                        </a:rPr>
                        <a:t>整合型顯示晶片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589888"/>
                  </a:ext>
                </a:extLst>
              </a:tr>
              <a:tr h="31893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．記憶體：</a:t>
                      </a:r>
                      <a:r>
                        <a:rPr lang="en-US" altLang="zh-TW" sz="1200" u="none" strike="noStrike" dirty="0">
                          <a:effectLst/>
                        </a:rPr>
                        <a:t>8G DDR4 2133</a:t>
                      </a:r>
                      <a:r>
                        <a:rPr lang="zh-TW" altLang="en-US" sz="1200" u="none" strike="noStrike" dirty="0">
                          <a:effectLst/>
                        </a:rPr>
                        <a:t>，可擴充至</a:t>
                      </a:r>
                      <a:r>
                        <a:rPr lang="en-US" altLang="zh-TW" sz="1200" u="none" strike="noStrike" dirty="0">
                          <a:effectLst/>
                        </a:rPr>
                        <a:t>32GB (DIMM*4)</a:t>
                      </a:r>
                      <a:r>
                        <a:rPr lang="zh-TW" altLang="en-US" sz="1200" u="none" strike="noStrike" dirty="0">
                          <a:effectLst/>
                        </a:rPr>
                        <a:t>，支援雙通道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06624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．硬碟機：</a:t>
                      </a:r>
                      <a:r>
                        <a:rPr lang="en-US" altLang="zh-TW" sz="1200" u="none" strike="noStrike" dirty="0">
                          <a:effectLst/>
                        </a:rPr>
                        <a:t>120</a:t>
                      </a:r>
                      <a:r>
                        <a:rPr lang="en-US" sz="1200" u="none" strike="noStrike" dirty="0">
                          <a:effectLst/>
                        </a:rPr>
                        <a:t>GB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509669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48194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●其他規格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83290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．網路：</a:t>
                      </a:r>
                      <a:r>
                        <a:rPr lang="en-US" sz="1200" u="none" strike="noStrike" dirty="0" err="1">
                          <a:effectLst/>
                        </a:rPr>
                        <a:t>Realtek</a:t>
                      </a:r>
                      <a:r>
                        <a:rPr lang="en-US" sz="1200" u="none" strike="noStrike" dirty="0">
                          <a:effectLst/>
                        </a:rPr>
                        <a:t> RTL8111EPV Gigabit </a:t>
                      </a:r>
                      <a:r>
                        <a:rPr lang="zh-TW" altLang="en-US" sz="1200" u="none" strike="noStrike" dirty="0">
                          <a:effectLst/>
                        </a:rPr>
                        <a:t>乙太網路控制器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856741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．音效：</a:t>
                      </a:r>
                      <a:r>
                        <a:rPr lang="en-US" sz="1200" u="none" strike="noStrike" dirty="0">
                          <a:effectLst/>
                        </a:rPr>
                        <a:t>High-Definition Audio，</a:t>
                      </a:r>
                      <a:r>
                        <a:rPr lang="zh-TW" altLang="en-US" sz="1200" u="none" strike="noStrike" dirty="0">
                          <a:effectLst/>
                        </a:rPr>
                        <a:t>支援</a:t>
                      </a:r>
                      <a:r>
                        <a:rPr lang="en-US" altLang="zh-TW" sz="1200" u="none" strike="noStrike" dirty="0">
                          <a:effectLst/>
                        </a:rPr>
                        <a:t>5.1</a:t>
                      </a:r>
                      <a:r>
                        <a:rPr lang="zh-TW" altLang="en-US" sz="1200" u="none" strike="noStrike" dirty="0">
                          <a:effectLst/>
                        </a:rPr>
                        <a:t>聲道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747796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．電源供應器：</a:t>
                      </a:r>
                      <a:r>
                        <a:rPr lang="en-US" altLang="zh-TW" sz="1200" u="none" strike="noStrike" dirty="0">
                          <a:effectLst/>
                        </a:rPr>
                        <a:t>300</a:t>
                      </a:r>
                      <a:r>
                        <a:rPr lang="en-US" sz="1200" u="none" strike="noStrike" dirty="0">
                          <a:effectLst/>
                        </a:rPr>
                        <a:t>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020289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●連接介面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883098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擴充槽：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354409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 dirty="0">
                          <a:effectLst/>
                        </a:rPr>
                        <a:t>1</a:t>
                      </a:r>
                      <a:r>
                        <a:rPr lang="zh-TW" altLang="en-US" sz="1200" u="none" strike="noStrike" dirty="0">
                          <a:effectLst/>
                        </a:rPr>
                        <a:t>個</a:t>
                      </a:r>
                      <a:r>
                        <a:rPr lang="en-US" sz="1200" u="none" strike="noStrike" dirty="0">
                          <a:effectLst/>
                        </a:rPr>
                        <a:t>PCI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418303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2</a:t>
                      </a:r>
                      <a:r>
                        <a:rPr lang="zh-TW" altLang="en-US" sz="1200" u="none" strike="noStrike">
                          <a:effectLst/>
                        </a:rPr>
                        <a:t>個</a:t>
                      </a:r>
                      <a:r>
                        <a:rPr lang="en-US" sz="1200" u="none" strike="noStrike">
                          <a:effectLst/>
                        </a:rPr>
                        <a:t>PCI Express x1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991930"/>
                  </a:ext>
                </a:extLst>
              </a:tr>
              <a:tr h="1619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 dirty="0">
                          <a:effectLst/>
                        </a:rPr>
                        <a:t>1</a:t>
                      </a:r>
                      <a:r>
                        <a:rPr lang="zh-TW" altLang="en-US" sz="1200" u="none" strike="noStrike" dirty="0">
                          <a:effectLst/>
                        </a:rPr>
                        <a:t>個</a:t>
                      </a:r>
                      <a:r>
                        <a:rPr lang="en-US" sz="1200" u="none" strike="noStrike" dirty="0">
                          <a:effectLst/>
                        </a:rPr>
                        <a:t>PCI Express x16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898706"/>
                  </a:ext>
                </a:extLst>
              </a:tr>
              <a:tr h="16193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>
                          <a:effectLst/>
                        </a:rPr>
                        <a:t>-</a:t>
                      </a:r>
                      <a:r>
                        <a:rPr lang="zh-TW" altLang="en-US" sz="1200" u="none" strike="noStrike">
                          <a:effectLst/>
                        </a:rPr>
                        <a:t>前面板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u="none" strike="noStrike" dirty="0">
                          <a:effectLst/>
                        </a:rPr>
                        <a:t>-</a:t>
                      </a:r>
                      <a:r>
                        <a:rPr lang="zh-TW" altLang="en-US" sz="1200" u="none" strike="noStrike" dirty="0">
                          <a:effectLst/>
                        </a:rPr>
                        <a:t>後面板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extLst>
                  <a:ext uri="{0D108BD9-81ED-4DB2-BD59-A6C34878D82A}">
                    <a16:rowId xmlns:a16="http://schemas.microsoft.com/office/drawing/2014/main" val="4206859830"/>
                  </a:ext>
                </a:extLst>
              </a:tr>
              <a:tr h="16193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．</a:t>
                      </a:r>
                      <a:r>
                        <a:rPr lang="en-US" altLang="zh-TW" sz="1200" u="none" strike="noStrike">
                          <a:effectLst/>
                        </a:rPr>
                        <a:t>2</a:t>
                      </a:r>
                      <a:r>
                        <a:rPr lang="zh-TW" altLang="en-US" sz="1200" u="none" strike="noStrike">
                          <a:effectLst/>
                        </a:rPr>
                        <a:t>個</a:t>
                      </a:r>
                      <a:r>
                        <a:rPr lang="en-US" sz="1200" u="none" strike="noStrike">
                          <a:effectLst/>
                        </a:rPr>
                        <a:t>USB 3.0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．</a:t>
                      </a:r>
                      <a:r>
                        <a:rPr lang="en-US" altLang="zh-TW" sz="1200" u="none" strike="noStrike">
                          <a:effectLst/>
                        </a:rPr>
                        <a:t>4</a:t>
                      </a:r>
                      <a:r>
                        <a:rPr lang="zh-TW" altLang="en-US" sz="1200" u="none" strike="noStrike">
                          <a:effectLst/>
                        </a:rPr>
                        <a:t>個</a:t>
                      </a:r>
                      <a:r>
                        <a:rPr lang="en-US" sz="1200" u="none" strike="noStrike">
                          <a:effectLst/>
                        </a:rPr>
                        <a:t>USB 3.0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extLst>
                  <a:ext uri="{0D108BD9-81ED-4DB2-BD59-A6C34878D82A}">
                    <a16:rowId xmlns:a16="http://schemas.microsoft.com/office/drawing/2014/main" val="3426775738"/>
                  </a:ext>
                </a:extLst>
              </a:tr>
              <a:tr h="16193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．</a:t>
                      </a:r>
                      <a:r>
                        <a:rPr lang="en-US" altLang="zh-TW" sz="1200" u="none" strike="noStrike">
                          <a:effectLst/>
                        </a:rPr>
                        <a:t>2</a:t>
                      </a:r>
                      <a:r>
                        <a:rPr lang="zh-TW" altLang="en-US" sz="1200" u="none" strike="noStrike">
                          <a:effectLst/>
                        </a:rPr>
                        <a:t>個</a:t>
                      </a:r>
                      <a:r>
                        <a:rPr lang="en-US" sz="1200" u="none" strike="noStrike">
                          <a:effectLst/>
                        </a:rPr>
                        <a:t>USB 2.0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</a:t>
                      </a:r>
                      <a:r>
                        <a:rPr lang="en-US" altLang="zh-TW" sz="1200" u="none" strike="noStrike" dirty="0">
                          <a:effectLst/>
                        </a:rPr>
                        <a:t>4</a:t>
                      </a:r>
                      <a:r>
                        <a:rPr lang="zh-TW" altLang="en-US" sz="1200" u="none" strike="noStrike" dirty="0">
                          <a:effectLst/>
                        </a:rPr>
                        <a:t>個</a:t>
                      </a:r>
                      <a:r>
                        <a:rPr lang="en-US" sz="1200" u="none" strike="noStrike" dirty="0">
                          <a:effectLst/>
                        </a:rPr>
                        <a:t>USB 2.0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extLst>
                  <a:ext uri="{0D108BD9-81ED-4DB2-BD59-A6C34878D82A}">
                    <a16:rowId xmlns:a16="http://schemas.microsoft.com/office/drawing/2014/main" val="511602594"/>
                  </a:ext>
                </a:extLst>
              </a:tr>
              <a:tr h="16193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．麥克風及耳機插孔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．</a:t>
                      </a:r>
                      <a:r>
                        <a:rPr lang="en-US" altLang="zh-TW" sz="1200" u="none" strike="noStrike">
                          <a:effectLst/>
                        </a:rPr>
                        <a:t>2</a:t>
                      </a:r>
                      <a:r>
                        <a:rPr lang="zh-TW" altLang="en-US" sz="1200" u="none" strike="noStrike">
                          <a:effectLst/>
                        </a:rPr>
                        <a:t>個</a:t>
                      </a:r>
                      <a:r>
                        <a:rPr lang="en-US" sz="1200" u="none" strike="noStrike">
                          <a:effectLst/>
                        </a:rPr>
                        <a:t>PS/2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extLst>
                  <a:ext uri="{0D108BD9-81ED-4DB2-BD59-A6C34878D82A}">
                    <a16:rowId xmlns:a16="http://schemas.microsoft.com/office/drawing/2014/main" val="496319401"/>
                  </a:ext>
                </a:extLst>
              </a:tr>
              <a:tr h="16193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．讀卡機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．D-Sub(VGA)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extLst>
                  <a:ext uri="{0D108BD9-81ED-4DB2-BD59-A6C34878D82A}">
                    <a16:rowId xmlns:a16="http://schemas.microsoft.com/office/drawing/2014/main" val="895256261"/>
                  </a:ext>
                </a:extLst>
              </a:tr>
              <a:tr h="16193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．DVI-D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extLst>
                  <a:ext uri="{0D108BD9-81ED-4DB2-BD59-A6C34878D82A}">
                    <a16:rowId xmlns:a16="http://schemas.microsoft.com/office/drawing/2014/main" val="3829504457"/>
                  </a:ext>
                </a:extLst>
              </a:tr>
              <a:tr h="16193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</a:t>
                      </a:r>
                      <a:r>
                        <a:rPr lang="en-US" altLang="zh-TW" sz="1200" u="none" strike="noStrike" dirty="0">
                          <a:effectLst/>
                        </a:rPr>
                        <a:t>2</a:t>
                      </a:r>
                      <a:r>
                        <a:rPr lang="zh-TW" altLang="en-US" sz="1200" u="none" strike="noStrike" dirty="0">
                          <a:effectLst/>
                        </a:rPr>
                        <a:t>個</a:t>
                      </a:r>
                      <a:r>
                        <a:rPr lang="en-US" sz="1200" u="none" strike="noStrike" dirty="0">
                          <a:effectLst/>
                        </a:rPr>
                        <a:t>DP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extLst>
                  <a:ext uri="{0D108BD9-81ED-4DB2-BD59-A6C34878D82A}">
                    <a16:rowId xmlns:a16="http://schemas.microsoft.com/office/drawing/2014/main" val="1116261503"/>
                  </a:ext>
                </a:extLst>
              </a:tr>
              <a:tr h="16193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．RJ-45</a:t>
                      </a:r>
                      <a:r>
                        <a:rPr lang="zh-TW" altLang="en-US" sz="1200" u="none" strike="noStrike" dirty="0">
                          <a:effectLst/>
                        </a:rPr>
                        <a:t>網路埠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extLst>
                  <a:ext uri="{0D108BD9-81ED-4DB2-BD59-A6C34878D82A}">
                    <a16:rowId xmlns:a16="http://schemas.microsoft.com/office/drawing/2014/main" val="3495351438"/>
                  </a:ext>
                </a:extLst>
              </a:tr>
              <a:tr h="16193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．序列埠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extLst>
                  <a:ext uri="{0D108BD9-81ED-4DB2-BD59-A6C34878D82A}">
                    <a16:rowId xmlns:a16="http://schemas.microsoft.com/office/drawing/2014/main" val="3193410271"/>
                  </a:ext>
                </a:extLst>
              </a:tr>
              <a:tr h="16193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>
                          <a:effectLst/>
                        </a:rPr>
                        <a:t>　</a:t>
                      </a:r>
                      <a:endParaRPr lang="zh-TW" altLang="en-US" sz="12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759" marR="5759" marT="57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．</a:t>
                      </a:r>
                      <a:r>
                        <a:rPr lang="en-US" altLang="zh-TW" sz="1200" u="none" strike="noStrike" dirty="0">
                          <a:effectLst/>
                        </a:rPr>
                        <a:t>3</a:t>
                      </a:r>
                      <a:r>
                        <a:rPr lang="zh-TW" altLang="en-US" sz="1200" u="none" strike="noStrike" dirty="0">
                          <a:effectLst/>
                        </a:rPr>
                        <a:t>個音源輸出</a:t>
                      </a:r>
                      <a:r>
                        <a:rPr lang="en-US" altLang="zh-TW" sz="1200" u="none" strike="noStrike" dirty="0">
                          <a:effectLst/>
                        </a:rPr>
                        <a:t>/</a:t>
                      </a:r>
                      <a:r>
                        <a:rPr lang="zh-TW" altLang="en-US" sz="1200" u="none" strike="noStrike" dirty="0">
                          <a:effectLst/>
                        </a:rPr>
                        <a:t>輸入插孔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259134" marR="5759" marT="5759" marB="0" anchor="ctr"/>
                </a:tc>
                <a:extLst>
                  <a:ext uri="{0D108BD9-81ED-4DB2-BD59-A6C34878D82A}">
                    <a16:rowId xmlns:a16="http://schemas.microsoft.com/office/drawing/2014/main" val="3733044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2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825B290-798E-4046-B40A-146AC3E97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18" y="0"/>
            <a:ext cx="56095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20E154A-0037-4D78-8395-6B87B9083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74" y="0"/>
            <a:ext cx="55658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A4CB57D-2382-4DF7-8C97-0C8E0C8176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35" y="0"/>
            <a:ext cx="54157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C8BBC58-D68A-4382-860F-EA403FE1F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6" y="0"/>
            <a:ext cx="54966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27D3C2E-D525-4F16-94DC-35B39E7F7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81" y="0"/>
            <a:ext cx="54626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6C6F48-7B8A-479F-B124-7940167B9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53" y="0"/>
            <a:ext cx="54924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3C1BE7-A4A5-435C-8EB9-7238C0B1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18" y="0"/>
            <a:ext cx="56095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51C995D-E63A-4678-8D30-D87A17DDB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53" y="0"/>
            <a:ext cx="5837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09BE554-8B59-4A3E-8F87-77ADE77A4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30" y="0"/>
            <a:ext cx="5488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1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624E9F4-9C06-453F-972D-FA2467D0A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53" y="0"/>
            <a:ext cx="5837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對角線角落矩形 8"/>
          <p:cNvSpPr/>
          <p:nvPr/>
        </p:nvSpPr>
        <p:spPr>
          <a:xfrm>
            <a:off x="548902" y="0"/>
            <a:ext cx="6750051" cy="1008712"/>
          </a:xfrm>
          <a:prstGeom prst="snip2DiagRect">
            <a:avLst>
              <a:gd name="adj1" fmla="val 0"/>
              <a:gd name="adj2" fmla="val 4328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2254"/>
            <a:ext cx="7596336" cy="998551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bg1"/>
                </a:solidFill>
              </a:rPr>
              <a:t>AOC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pt-BR" altLang="zh-TW" b="1" dirty="0">
                <a:solidFill>
                  <a:schemeClr val="bg1"/>
                </a:solidFill>
              </a:rPr>
              <a:t>22E1H LED</a:t>
            </a:r>
            <a:r>
              <a:rPr lang="pt-BR" altLang="zh-TW" dirty="0">
                <a:solidFill>
                  <a:schemeClr val="bg1"/>
                </a:solidFill>
              </a:rPr>
              <a:t> </a:t>
            </a:r>
            <a:r>
              <a:rPr lang="zh-TW" altLang="pt-BR" dirty="0">
                <a:solidFill>
                  <a:schemeClr val="bg1"/>
                </a:solidFill>
              </a:rPr>
              <a:t>背光 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13710"/>
            <a:ext cx="3614519" cy="363012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932040" y="15030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999770"/>
              </p:ext>
            </p:extLst>
          </p:nvPr>
        </p:nvGraphicFramePr>
        <p:xfrm>
          <a:off x="3923928" y="1002020"/>
          <a:ext cx="5220072" cy="4131387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:a16="http://schemas.microsoft.com/office/drawing/2014/main" val="4145506513"/>
                    </a:ext>
                  </a:extLst>
                </a:gridCol>
                <a:gridCol w="3059832">
                  <a:extLst>
                    <a:ext uri="{9D8B030D-6E8A-4147-A177-3AD203B41FA5}">
                      <a16:colId xmlns:a16="http://schemas.microsoft.com/office/drawing/2014/main" val="3269206475"/>
                    </a:ext>
                  </a:extLst>
                </a:gridCol>
              </a:tblGrid>
              <a:tr h="504267">
                <a:tc>
                  <a:txBody>
                    <a:bodyPr/>
                    <a:lstStyle/>
                    <a:p>
                      <a:r>
                        <a:rPr lang="zh-TW" altLang="en-US" sz="1700" dirty="0"/>
                        <a:t>面板類型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700"/>
                        <a:t>採用</a:t>
                      </a:r>
                      <a:r>
                        <a:rPr lang="en-US" altLang="zh-TW" sz="1700"/>
                        <a:t>TN</a:t>
                      </a:r>
                      <a:r>
                        <a:rPr lang="zh-TW" altLang="en-US" sz="1700"/>
                        <a:t>面板；</a:t>
                      </a:r>
                      <a:r>
                        <a:rPr lang="en-US" altLang="zh-TW" sz="1700"/>
                        <a:t>LED(</a:t>
                      </a:r>
                      <a:r>
                        <a:rPr lang="zh-TW" altLang="en-US" sz="1700"/>
                        <a:t>發光二極體</a:t>
                      </a:r>
                      <a:r>
                        <a:rPr lang="en-US" altLang="zh-TW" sz="1700"/>
                        <a:t>) </a:t>
                      </a:r>
                      <a:r>
                        <a:rPr lang="zh-TW" altLang="en-US" sz="1700"/>
                        <a:t>背光模組</a:t>
                      </a:r>
                      <a:r>
                        <a:rPr lang="en-US" altLang="zh-TW" sz="1700"/>
                        <a:t>TFT-LCD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15439"/>
                  </a:ext>
                </a:extLst>
              </a:tr>
              <a:tr h="252133">
                <a:tc>
                  <a:txBody>
                    <a:bodyPr/>
                    <a:lstStyle/>
                    <a:p>
                      <a:r>
                        <a:rPr lang="zh-TW" altLang="en-US" sz="1700" dirty="0"/>
                        <a:t>面板尺寸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21.5" / 546.87mm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875094"/>
                  </a:ext>
                </a:extLst>
              </a:tr>
              <a:tr h="252133">
                <a:tc>
                  <a:txBody>
                    <a:bodyPr/>
                    <a:lstStyle/>
                    <a:p>
                      <a:r>
                        <a:rPr lang="zh-TW" altLang="en-US" sz="1700" dirty="0"/>
                        <a:t>像素</a:t>
                      </a:r>
                      <a:endParaRPr lang="en-US" sz="17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0.24825 (H) × 0.24825 (V)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182588"/>
                  </a:ext>
                </a:extLst>
              </a:tr>
              <a:tr h="252133">
                <a:tc>
                  <a:txBody>
                    <a:bodyPr/>
                    <a:lstStyle/>
                    <a:p>
                      <a:r>
                        <a:rPr lang="zh-TW" altLang="en-US" sz="1700" dirty="0"/>
                        <a:t>可視畫面尺寸</a:t>
                      </a:r>
                      <a:endParaRPr lang="en-US" altLang="zh-TW" sz="17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476.64 (H) × 268.11 (V)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833238"/>
                  </a:ext>
                </a:extLst>
              </a:tr>
              <a:tr h="252133">
                <a:tc>
                  <a:txBody>
                    <a:bodyPr/>
                    <a:lstStyle/>
                    <a:p>
                      <a:r>
                        <a:rPr lang="zh-TW" altLang="en-US" sz="1700"/>
                        <a:t>亮度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250 cd/m²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113196"/>
                  </a:ext>
                </a:extLst>
              </a:tr>
              <a:tr h="504267">
                <a:tc>
                  <a:txBody>
                    <a:bodyPr/>
                    <a:lstStyle/>
                    <a:p>
                      <a:r>
                        <a:rPr lang="zh-TW" altLang="en-US" sz="1700"/>
                        <a:t>動態對比度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1000 : 1 (typical) 120 Million : 1 (DCR)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9622992"/>
                  </a:ext>
                </a:extLst>
              </a:tr>
              <a:tr h="252133">
                <a:tc>
                  <a:txBody>
                    <a:bodyPr/>
                    <a:lstStyle/>
                    <a:p>
                      <a:r>
                        <a:rPr lang="zh-TW" altLang="en-US" sz="1700"/>
                        <a:t>反應時間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5ms (</a:t>
                      </a:r>
                      <a:r>
                        <a:rPr lang="en-US" sz="1700" dirty="0" err="1"/>
                        <a:t>GtG</a:t>
                      </a:r>
                      <a:r>
                        <a:rPr lang="en-US" sz="1700" dirty="0"/>
                        <a:t>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82843"/>
                  </a:ext>
                </a:extLst>
              </a:tr>
              <a:tr h="504267">
                <a:tc>
                  <a:txBody>
                    <a:bodyPr/>
                    <a:lstStyle/>
                    <a:p>
                      <a:r>
                        <a:rPr lang="zh-TW" altLang="en-US" sz="1700" dirty="0"/>
                        <a:t>可視角度</a:t>
                      </a:r>
                      <a:r>
                        <a:rPr lang="en-US" altLang="zh-TW" sz="1700" dirty="0"/>
                        <a:t>(</a:t>
                      </a:r>
                      <a:r>
                        <a:rPr lang="zh-TW" altLang="en-US" sz="1700" dirty="0"/>
                        <a:t>水平 </a:t>
                      </a:r>
                      <a:r>
                        <a:rPr lang="en-US" altLang="zh-TW" sz="1700" dirty="0"/>
                        <a:t>/ </a:t>
                      </a:r>
                      <a:r>
                        <a:rPr lang="zh-TW" altLang="en-US" sz="1700" dirty="0"/>
                        <a:t>垂直</a:t>
                      </a:r>
                      <a:r>
                        <a:rPr lang="en-US" altLang="zh-TW" sz="1700" dirty="0"/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170° (H) / 160° (V) (CR &gt; 10)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130471"/>
                  </a:ext>
                </a:extLst>
              </a:tr>
              <a:tr h="504267">
                <a:tc>
                  <a:txBody>
                    <a:bodyPr/>
                    <a:lstStyle/>
                    <a:p>
                      <a:r>
                        <a:rPr lang="zh-TW" altLang="en-US" sz="1700"/>
                        <a:t>色域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700" dirty="0"/>
                        <a:t>NTSC 80% (CIE1976) / sRGB 99% (CIE1931)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264172"/>
                  </a:ext>
                </a:extLst>
              </a:tr>
              <a:tr h="252133">
                <a:tc>
                  <a:txBody>
                    <a:bodyPr/>
                    <a:lstStyle/>
                    <a:p>
                      <a:r>
                        <a:rPr lang="zh-TW" altLang="en-US" sz="1700"/>
                        <a:t>最佳解析度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1920 × 1080 @ 60Hz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275505"/>
                  </a:ext>
                </a:extLst>
              </a:tr>
              <a:tr h="252133">
                <a:tc>
                  <a:txBody>
                    <a:bodyPr/>
                    <a:lstStyle/>
                    <a:p>
                      <a:r>
                        <a:rPr lang="zh-TW" altLang="en-US" sz="1700"/>
                        <a:t>顯示色數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16.7 Million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471972"/>
                  </a:ext>
                </a:extLst>
              </a:tr>
              <a:tr h="252133">
                <a:tc>
                  <a:txBody>
                    <a:bodyPr/>
                    <a:lstStyle/>
                    <a:p>
                      <a:r>
                        <a:rPr lang="zh-TW" altLang="en-US" sz="1700"/>
                        <a:t>訊號輸入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VGA, HDMI 1.4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550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65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對角線角落矩形 8"/>
          <p:cNvSpPr/>
          <p:nvPr/>
        </p:nvSpPr>
        <p:spPr>
          <a:xfrm>
            <a:off x="548902" y="0"/>
            <a:ext cx="6750051" cy="1008712"/>
          </a:xfrm>
          <a:prstGeom prst="snip2DiagRect">
            <a:avLst>
              <a:gd name="adj1" fmla="val 0"/>
              <a:gd name="adj2" fmla="val 4328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6903417" cy="53331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Google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Chromecast </a:t>
            </a:r>
            <a:r>
              <a:rPr lang="zh-TW" altLang="en-US" b="1" dirty="0">
                <a:solidFill>
                  <a:schemeClr val="bg1"/>
                </a:solidFill>
              </a:rPr>
              <a:t>無線投影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932040" y="15030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02BB5F6-9850-4771-9FBF-F0BEF0F54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31590"/>
            <a:ext cx="4145176" cy="356170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B1E6B54-8AD4-4DDC-A976-8C9ACD4A5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0" y="1142410"/>
            <a:ext cx="4111136" cy="355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0" y="1582761"/>
            <a:ext cx="9144000" cy="9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Google Chromecast 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重置</a:t>
            </a:r>
            <a:endParaRPr lang="en-US" altLang="zh-TW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72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C34772E-D7D6-49FD-BE49-BF4E1B7C3E0D}"/>
              </a:ext>
            </a:extLst>
          </p:cNvPr>
          <p:cNvSpPr txBox="1"/>
          <p:nvPr/>
        </p:nvSpPr>
        <p:spPr>
          <a:xfrm>
            <a:off x="107504" y="411510"/>
            <a:ext cx="8928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請在 </a:t>
            </a:r>
            <a:r>
              <a:rPr lang="en-US" altLang="zh-TW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Chromecast </a:t>
            </a:r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接上電源並插入電視（或顯示器）的情況下</a:t>
            </a:r>
            <a:endParaRPr lang="en-US" altLang="zh-TW" sz="2400" b="1" i="0" dirty="0">
              <a:solidFill>
                <a:srgbClr val="313131"/>
              </a:solidFill>
              <a:effectLst/>
              <a:latin typeface="Helvetica" panose="020B0604020202020204" pitchFamily="34" charset="0"/>
            </a:endParaRPr>
          </a:p>
          <a:p>
            <a:pPr algn="ctr"/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長按 </a:t>
            </a:r>
            <a:r>
              <a:rPr lang="en-US" altLang="zh-TW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Chromecast </a:t>
            </a:r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側面的按鈕</a:t>
            </a:r>
            <a:endParaRPr lang="zh-TW" altLang="en-US" sz="2400" b="1" dirty="0"/>
          </a:p>
        </p:txBody>
      </p:sp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C2FE4A28-7AE1-4E0C-931D-23C567B2C1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762042"/>
              </p:ext>
            </p:extLst>
          </p:nvPr>
        </p:nvGraphicFramePr>
        <p:xfrm>
          <a:off x="2641211" y="1332305"/>
          <a:ext cx="3861577" cy="3382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r:id="rId3" imgW="8685360" imgH="7619040" progId="">
                  <p:embed/>
                </p:oleObj>
              </mc:Choice>
              <mc:Fallback>
                <p:oleObj r:id="rId3" imgW="8685360" imgH="7619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1211" y="1332305"/>
                        <a:ext cx="3861577" cy="3382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903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D2A441AE-8BB3-4C5F-8392-0F3C3C7F6DDF}"/>
              </a:ext>
            </a:extLst>
          </p:cNvPr>
          <p:cNvSpPr txBox="1"/>
          <p:nvPr/>
        </p:nvSpPr>
        <p:spPr>
          <a:xfrm>
            <a:off x="107504" y="123478"/>
            <a:ext cx="8928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長按側面按鈕後，</a:t>
            </a:r>
            <a:r>
              <a:rPr lang="en-US" altLang="zh-TW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Chromecast </a:t>
            </a:r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側邊的燈會開始閃「</a:t>
            </a:r>
            <a:r>
              <a:rPr lang="zh-TW" altLang="en-US" sz="24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橘光</a:t>
            </a:r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」</a:t>
            </a:r>
            <a:endParaRPr lang="en-US" altLang="zh-TW" sz="2400" b="1" i="0" dirty="0">
              <a:solidFill>
                <a:srgbClr val="313131"/>
              </a:solidFill>
              <a:effectLst/>
              <a:latin typeface="Helvetica" panose="020B0604020202020204" pitchFamily="34" charset="0"/>
            </a:endParaRPr>
          </a:p>
          <a:p>
            <a:pPr algn="ctr"/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等到它變成「</a:t>
            </a:r>
            <a:r>
              <a:rPr lang="zh-TW" altLang="en-US" sz="24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白光</a:t>
            </a:r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」時再放開按鈕</a:t>
            </a:r>
            <a:endParaRPr lang="en-US" altLang="zh-TW" sz="2400" b="1" i="0" dirty="0">
              <a:solidFill>
                <a:srgbClr val="313131"/>
              </a:solidFill>
              <a:effectLst/>
              <a:latin typeface="Helvetica" panose="020B0604020202020204" pitchFamily="34" charset="0"/>
            </a:endParaRPr>
          </a:p>
          <a:p>
            <a:pPr algn="ctr"/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然後 </a:t>
            </a:r>
            <a:r>
              <a:rPr lang="en-US" altLang="zh-TW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Chromecast </a:t>
            </a:r>
            <a:r>
              <a:rPr lang="zh-TW" altLang="en-US" sz="24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就會重置並重新啟動</a:t>
            </a:r>
            <a:endParaRPr lang="zh-TW" altLang="en-US" sz="2400" b="1" dirty="0"/>
          </a:p>
        </p:txBody>
      </p:sp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CD094A59-16C9-45C1-990A-863AB02E36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775776"/>
              </p:ext>
            </p:extLst>
          </p:nvPr>
        </p:nvGraphicFramePr>
        <p:xfrm>
          <a:off x="2598755" y="1419622"/>
          <a:ext cx="3946489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r:id="rId3" imgW="8685360" imgH="7619040" progId="">
                  <p:embed/>
                </p:oleObj>
              </mc:Choice>
              <mc:Fallback>
                <p:oleObj r:id="rId3" imgW="8685360" imgH="7619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8755" y="1419622"/>
                        <a:ext cx="3946489" cy="3456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14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D2A441AE-8BB3-4C5F-8392-0F3C3C7F6DDF}"/>
              </a:ext>
            </a:extLst>
          </p:cNvPr>
          <p:cNvSpPr txBox="1"/>
          <p:nvPr/>
        </p:nvSpPr>
        <p:spPr>
          <a:xfrm>
            <a:off x="107503" y="51470"/>
            <a:ext cx="8928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i="0" dirty="0">
                <a:solidFill>
                  <a:srgbClr val="313131"/>
                </a:solidFill>
                <a:effectLst/>
                <a:latin typeface="Helvetica" panose="020B0604020202020204" pitchFamily="34" charset="0"/>
              </a:rPr>
              <a:t>看到此畫面後就可以開始設定</a:t>
            </a:r>
            <a:endParaRPr lang="zh-TW" altLang="en-US" sz="3600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7F7362-4C8B-4854-880A-DDEAED5FF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84" y="843558"/>
            <a:ext cx="698063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611" y="1587702"/>
            <a:ext cx="9144000" cy="9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Google Chromecast 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設定</a:t>
            </a:r>
            <a:endParaRPr lang="en-US" altLang="zh-TW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61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F0F8A561-3766-4523-82D1-66A4B97D71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209045"/>
              </p:ext>
            </p:extLst>
          </p:nvPr>
        </p:nvGraphicFramePr>
        <p:xfrm>
          <a:off x="539552" y="591530"/>
          <a:ext cx="3843710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r:id="rId3" imgW="5841000" imgH="6031440" progId="">
                  <p:embed/>
                </p:oleObj>
              </mc:Choice>
              <mc:Fallback>
                <p:oleObj r:id="rId3" imgW="5841000" imgH="6031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591530"/>
                        <a:ext cx="3843710" cy="3960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CF954A4D-45CF-4226-8D03-BD12BBB103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706332"/>
              </p:ext>
            </p:extLst>
          </p:nvPr>
        </p:nvGraphicFramePr>
        <p:xfrm>
          <a:off x="5651500" y="774700"/>
          <a:ext cx="2733675" cy="363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r:id="rId5" imgW="6145920" imgH="8279280" progId="">
                  <p:embed/>
                </p:oleObj>
              </mc:Choice>
              <mc:Fallback>
                <p:oleObj r:id="rId5" imgW="6145920" imgH="8279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51500" y="774700"/>
                        <a:ext cx="2733675" cy="363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箭號: 向右 1">
            <a:extLst>
              <a:ext uri="{FF2B5EF4-FFF2-40B4-BE49-F238E27FC236}">
                <a16:creationId xmlns:a16="http://schemas.microsoft.com/office/drawing/2014/main" id="{BE7DAF83-E039-4D71-BCCB-B8C5EDEE81D3}"/>
              </a:ext>
            </a:extLst>
          </p:cNvPr>
          <p:cNvSpPr/>
          <p:nvPr/>
        </p:nvSpPr>
        <p:spPr>
          <a:xfrm>
            <a:off x="2953172" y="1419622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006585C6-B34C-43D7-A59D-334131A94B6A}"/>
              </a:ext>
            </a:extLst>
          </p:cNvPr>
          <p:cNvSpPr/>
          <p:nvPr/>
        </p:nvSpPr>
        <p:spPr>
          <a:xfrm>
            <a:off x="5187305" y="2495178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C005A6A0-2DC6-4BB2-AEF1-40313D43BC6A}"/>
              </a:ext>
            </a:extLst>
          </p:cNvPr>
          <p:cNvSpPr/>
          <p:nvPr/>
        </p:nvSpPr>
        <p:spPr>
          <a:xfrm>
            <a:off x="7018337" y="3969147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25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1DF07419-A18C-4B1C-82C2-4524F0D222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100941"/>
              </p:ext>
            </p:extLst>
          </p:nvPr>
        </p:nvGraphicFramePr>
        <p:xfrm>
          <a:off x="827584" y="146217"/>
          <a:ext cx="2736304" cy="4851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146217"/>
                        <a:ext cx="2736304" cy="4851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0116AAF0-EB5F-4B62-B08E-A03907486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549313"/>
              </p:ext>
            </p:extLst>
          </p:nvPr>
        </p:nvGraphicFramePr>
        <p:xfrm>
          <a:off x="5364088" y="146217"/>
          <a:ext cx="2736304" cy="4851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64088" y="146217"/>
                        <a:ext cx="2736304" cy="4851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箭號: 向右 5">
            <a:extLst>
              <a:ext uri="{FF2B5EF4-FFF2-40B4-BE49-F238E27FC236}">
                <a16:creationId xmlns:a16="http://schemas.microsoft.com/office/drawing/2014/main" id="{5EE2EAD6-79F1-40A5-8D17-FE056D936BAE}"/>
              </a:ext>
            </a:extLst>
          </p:cNvPr>
          <p:cNvSpPr/>
          <p:nvPr/>
        </p:nvSpPr>
        <p:spPr>
          <a:xfrm>
            <a:off x="467544" y="411510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69D4B6C7-1E48-4D1E-96A4-54527B6D9B5A}"/>
              </a:ext>
            </a:extLst>
          </p:cNvPr>
          <p:cNvSpPr/>
          <p:nvPr/>
        </p:nvSpPr>
        <p:spPr>
          <a:xfrm>
            <a:off x="4932040" y="1059582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153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7770F0B5-7FCE-486C-8F9B-1F82EA6796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265336"/>
              </p:ext>
            </p:extLst>
          </p:nvPr>
        </p:nvGraphicFramePr>
        <p:xfrm>
          <a:off x="1115616" y="210047"/>
          <a:ext cx="2664296" cy="4723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210047"/>
                        <a:ext cx="2664296" cy="4723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12D5720A-4DB8-4154-9B1C-678B48DB2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908165"/>
              </p:ext>
            </p:extLst>
          </p:nvPr>
        </p:nvGraphicFramePr>
        <p:xfrm>
          <a:off x="5148064" y="210047"/>
          <a:ext cx="2664296" cy="4723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8064" y="210047"/>
                        <a:ext cx="2664296" cy="4723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箭號: 向右 3">
            <a:extLst>
              <a:ext uri="{FF2B5EF4-FFF2-40B4-BE49-F238E27FC236}">
                <a16:creationId xmlns:a16="http://schemas.microsoft.com/office/drawing/2014/main" id="{FB93CE58-253F-480D-9102-558D3985D2E7}"/>
              </a:ext>
            </a:extLst>
          </p:cNvPr>
          <p:cNvSpPr/>
          <p:nvPr/>
        </p:nvSpPr>
        <p:spPr>
          <a:xfrm>
            <a:off x="971600" y="2139702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63C9B941-5003-49F7-9BD6-86E720A0578D}"/>
              </a:ext>
            </a:extLst>
          </p:cNvPr>
          <p:cNvSpPr/>
          <p:nvPr/>
        </p:nvSpPr>
        <p:spPr>
          <a:xfrm rot="5400000">
            <a:off x="5292080" y="4371950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2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3AEA8351-BC7C-4F68-B7E7-00C5D46F2A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36848"/>
              </p:ext>
            </p:extLst>
          </p:nvPr>
        </p:nvGraphicFramePr>
        <p:xfrm>
          <a:off x="611560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0EDE213D-F294-4B8F-9E53-042C807861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687111"/>
              </p:ext>
            </p:extLst>
          </p:nvPr>
        </p:nvGraphicFramePr>
        <p:xfrm>
          <a:off x="3347864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7864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>
            <a:extLst>
              <a:ext uri="{FF2B5EF4-FFF2-40B4-BE49-F238E27FC236}">
                <a16:creationId xmlns:a16="http://schemas.microsoft.com/office/drawing/2014/main" id="{4228A6CA-6418-4C5C-AF6C-0E07B847AC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009891"/>
              </p:ext>
            </p:extLst>
          </p:nvPr>
        </p:nvGraphicFramePr>
        <p:xfrm>
          <a:off x="6240090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r:id="rId7" imgW="6145920" imgH="10907640" progId="">
                  <p:embed/>
                </p:oleObj>
              </mc:Choice>
              <mc:Fallback>
                <p:oleObj r:id="rId7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0090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箭號: 向右 4">
            <a:extLst>
              <a:ext uri="{FF2B5EF4-FFF2-40B4-BE49-F238E27FC236}">
                <a16:creationId xmlns:a16="http://schemas.microsoft.com/office/drawing/2014/main" id="{07193D8A-1E41-4CAC-8581-9C20EBE66BA4}"/>
              </a:ext>
            </a:extLst>
          </p:cNvPr>
          <p:cNvSpPr/>
          <p:nvPr/>
        </p:nvSpPr>
        <p:spPr>
          <a:xfrm>
            <a:off x="167606" y="699542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A2647955-F5F8-4001-B92D-165EF690F26A}"/>
              </a:ext>
            </a:extLst>
          </p:cNvPr>
          <p:cNvSpPr/>
          <p:nvPr/>
        </p:nvSpPr>
        <p:spPr>
          <a:xfrm>
            <a:off x="2924597" y="1295797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ACE51CA3-B834-482C-9DFB-4AC273C58EB4}"/>
              </a:ext>
            </a:extLst>
          </p:cNvPr>
          <p:cNvSpPr/>
          <p:nvPr/>
        </p:nvSpPr>
        <p:spPr>
          <a:xfrm>
            <a:off x="5810672" y="2343547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93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67744" y="1335891"/>
            <a:ext cx="6059016" cy="1222691"/>
          </a:xfrm>
        </p:spPr>
        <p:txBody>
          <a:bodyPr/>
          <a:lstStyle/>
          <a:p>
            <a:r>
              <a:rPr lang="zh-TW" altLang="en-US" dirty="0"/>
              <a:t>調整角度時，切勿超過</a:t>
            </a:r>
            <a:r>
              <a:rPr lang="en-US" altLang="zh-TW" dirty="0"/>
              <a:t>23</a:t>
            </a:r>
            <a:r>
              <a:rPr lang="zh-TW" altLang="en-US" dirty="0"/>
              <a:t>度以防受損。 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1349117" cy="26532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21896"/>
            <a:ext cx="2952328" cy="95471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749766"/>
            <a:ext cx="4657725" cy="1905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627784" y="159822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700" b="1" dirty="0">
                <a:solidFill>
                  <a:srgbClr val="221D1E"/>
                </a:solidFill>
                <a:latin typeface="MicrosoftYaHei-Bold"/>
              </a:rPr>
              <a:t>守護雙眼 綠能環保</a:t>
            </a:r>
          </a:p>
          <a:p>
            <a:r>
              <a:rPr lang="en-US" altLang="zh-TW" sz="2100" dirty="0">
                <a:solidFill>
                  <a:srgbClr val="221D1E"/>
                </a:solidFill>
                <a:latin typeface="ArialMT"/>
              </a:rPr>
              <a:t>21</a:t>
            </a:r>
            <a:r>
              <a:rPr lang="en-US" altLang="zh-TW" sz="2100" dirty="0">
                <a:solidFill>
                  <a:srgbClr val="FFFFFF"/>
                </a:solidFill>
                <a:latin typeface="ArialMT"/>
              </a:rPr>
              <a:t>.</a:t>
            </a:r>
            <a:r>
              <a:rPr lang="en-US" altLang="zh-TW" sz="2100" dirty="0">
                <a:solidFill>
                  <a:srgbClr val="221D1E"/>
                </a:solidFill>
                <a:latin typeface="ArialMT"/>
              </a:rPr>
              <a:t>.5</a:t>
            </a:r>
            <a:r>
              <a:rPr lang="zh-TW" altLang="en-US" sz="2100" dirty="0">
                <a:solidFill>
                  <a:srgbClr val="221D1E"/>
                </a:solidFill>
                <a:latin typeface="MicrosoftYaHei"/>
              </a:rPr>
              <a:t>吋 節能護眼顯示器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868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FBBC642D-D50B-4BC9-939D-6116CF1A24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451214"/>
              </p:ext>
            </p:extLst>
          </p:nvPr>
        </p:nvGraphicFramePr>
        <p:xfrm>
          <a:off x="755576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>
            <a:extLst>
              <a:ext uri="{FF2B5EF4-FFF2-40B4-BE49-F238E27FC236}">
                <a16:creationId xmlns:a16="http://schemas.microsoft.com/office/drawing/2014/main" id="{9118628A-61A1-411F-8F0A-57701D94C9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0397"/>
              </p:ext>
            </p:extLst>
          </p:nvPr>
        </p:nvGraphicFramePr>
        <p:xfrm>
          <a:off x="3425825" y="483518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5825" y="483518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>
            <a:extLst>
              <a:ext uri="{FF2B5EF4-FFF2-40B4-BE49-F238E27FC236}">
                <a16:creationId xmlns:a16="http://schemas.microsoft.com/office/drawing/2014/main" id="{54970667-576A-4210-B781-DD76A84D67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778425"/>
              </p:ext>
            </p:extLst>
          </p:nvPr>
        </p:nvGraphicFramePr>
        <p:xfrm>
          <a:off x="6300192" y="483518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r:id="rId7" imgW="6145920" imgH="10907640" progId="">
                  <p:embed/>
                </p:oleObj>
              </mc:Choice>
              <mc:Fallback>
                <p:oleObj r:id="rId7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0192" y="483518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箭號: 向右 4">
            <a:extLst>
              <a:ext uri="{FF2B5EF4-FFF2-40B4-BE49-F238E27FC236}">
                <a16:creationId xmlns:a16="http://schemas.microsoft.com/office/drawing/2014/main" id="{7F17076E-4B28-4B69-9A78-BB4FC9E45344}"/>
              </a:ext>
            </a:extLst>
          </p:cNvPr>
          <p:cNvSpPr/>
          <p:nvPr/>
        </p:nvSpPr>
        <p:spPr>
          <a:xfrm>
            <a:off x="376933" y="2143299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61B2E400-9797-4C1C-9B16-557F6FB455AB}"/>
              </a:ext>
            </a:extLst>
          </p:cNvPr>
          <p:cNvSpPr/>
          <p:nvPr/>
        </p:nvSpPr>
        <p:spPr>
          <a:xfrm rot="5400000">
            <a:off x="5004048" y="3723878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CF175127-B387-4E80-8DFE-123FC9978B64}"/>
              </a:ext>
            </a:extLst>
          </p:cNvPr>
          <p:cNvSpPr/>
          <p:nvPr/>
        </p:nvSpPr>
        <p:spPr>
          <a:xfrm>
            <a:off x="7308304" y="4187478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2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1B0C19D1-2352-4914-B528-368B4AEB3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31846"/>
              </p:ext>
            </p:extLst>
          </p:nvPr>
        </p:nvGraphicFramePr>
        <p:xfrm>
          <a:off x="630830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3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0830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物件 17">
            <a:extLst>
              <a:ext uri="{FF2B5EF4-FFF2-40B4-BE49-F238E27FC236}">
                <a16:creationId xmlns:a16="http://schemas.microsoft.com/office/drawing/2014/main" id="{98771050-785E-41B6-AC48-2ACCE1B538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064170"/>
              </p:ext>
            </p:extLst>
          </p:nvPr>
        </p:nvGraphicFramePr>
        <p:xfrm>
          <a:off x="3501515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01515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物件 19">
            <a:extLst>
              <a:ext uri="{FF2B5EF4-FFF2-40B4-BE49-F238E27FC236}">
                <a16:creationId xmlns:a16="http://schemas.microsoft.com/office/drawing/2014/main" id="{99710017-4D9A-4C4B-9CB5-D3A0A159F2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460603"/>
              </p:ext>
            </p:extLst>
          </p:nvPr>
        </p:nvGraphicFramePr>
        <p:xfrm>
          <a:off x="6372200" y="51617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5" r:id="rId7" imgW="6145920" imgH="10907640" progId="">
                  <p:embed/>
                </p:oleObj>
              </mc:Choice>
              <mc:Fallback>
                <p:oleObj r:id="rId7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72200" y="51617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箭號: 向右 4">
            <a:extLst>
              <a:ext uri="{FF2B5EF4-FFF2-40B4-BE49-F238E27FC236}">
                <a16:creationId xmlns:a16="http://schemas.microsoft.com/office/drawing/2014/main" id="{603519ED-95E3-4EF0-90D4-9F7CF0AF9374}"/>
              </a:ext>
            </a:extLst>
          </p:cNvPr>
          <p:cNvSpPr/>
          <p:nvPr/>
        </p:nvSpPr>
        <p:spPr>
          <a:xfrm>
            <a:off x="1619672" y="4260106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B28327E3-9EDF-4E33-8E6F-877874A049ED}"/>
              </a:ext>
            </a:extLst>
          </p:cNvPr>
          <p:cNvSpPr/>
          <p:nvPr/>
        </p:nvSpPr>
        <p:spPr>
          <a:xfrm>
            <a:off x="3032905" y="1707654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16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26EF4238-E0AA-4B75-98F1-235DBB970E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813562"/>
              </p:ext>
            </p:extLst>
          </p:nvPr>
        </p:nvGraphicFramePr>
        <p:xfrm>
          <a:off x="611560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74897AF1-B46F-4FEE-A76A-3B2156D19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51570"/>
            <a:ext cx="5734738" cy="3240360"/>
          </a:xfrm>
          <a:prstGeom prst="rect">
            <a:avLst/>
          </a:prstGeom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C90FB02B-BC0B-445E-A9D6-10A910398EFD}"/>
              </a:ext>
            </a:extLst>
          </p:cNvPr>
          <p:cNvSpPr/>
          <p:nvPr/>
        </p:nvSpPr>
        <p:spPr>
          <a:xfrm>
            <a:off x="1619672" y="4243710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62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71E90261-49D7-4156-9A6C-54E6CE20C8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413776"/>
              </p:ext>
            </p:extLst>
          </p:nvPr>
        </p:nvGraphicFramePr>
        <p:xfrm>
          <a:off x="1763688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88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29CC8A21-FA9A-4DDC-8A2B-5EB4D16E52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95618"/>
              </p:ext>
            </p:extLst>
          </p:nvPr>
        </p:nvGraphicFramePr>
        <p:xfrm>
          <a:off x="5237933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7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37933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6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0AC8925F-0217-42E2-A053-F2A5065F95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861991"/>
              </p:ext>
            </p:extLst>
          </p:nvPr>
        </p:nvGraphicFramePr>
        <p:xfrm>
          <a:off x="294480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9" name="物件 8">
                        <a:extLst>
                          <a:ext uri="{FF2B5EF4-FFF2-40B4-BE49-F238E27FC236}">
                            <a16:creationId xmlns:a16="http://schemas.microsoft.com/office/drawing/2014/main" id="{DA2D8B34-FC20-465B-8E55-FBE8DC6A8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480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1CF7F838-4239-4DF3-A368-E21A4ABEFD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771550"/>
            <a:ext cx="6332619" cy="3600400"/>
          </a:xfrm>
          <a:prstGeom prst="rect">
            <a:avLst/>
          </a:prstGeom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78CBD410-41A5-42DC-90F8-9845115D0021}"/>
              </a:ext>
            </a:extLst>
          </p:cNvPr>
          <p:cNvSpPr/>
          <p:nvPr/>
        </p:nvSpPr>
        <p:spPr>
          <a:xfrm>
            <a:off x="1331640" y="4216673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C3AD6848-EE2F-4FF9-8CFD-B9352DB82E09}"/>
              </a:ext>
            </a:extLst>
          </p:cNvPr>
          <p:cNvCxnSpPr/>
          <p:nvPr/>
        </p:nvCxnSpPr>
        <p:spPr>
          <a:xfrm flipV="1">
            <a:off x="1907704" y="2499742"/>
            <a:ext cx="1368152" cy="432048"/>
          </a:xfrm>
          <a:prstGeom prst="bentConnector3">
            <a:avLst>
              <a:gd name="adj1" fmla="val 30507"/>
            </a:avLst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9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CDA4F5D8-A880-4BEE-8DF4-0FA19821E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461400"/>
              </p:ext>
            </p:extLst>
          </p:nvPr>
        </p:nvGraphicFramePr>
        <p:xfrm>
          <a:off x="539552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9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3FAF3616-A310-4FB7-8FE2-4068B6D9F0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882820"/>
              </p:ext>
            </p:extLst>
          </p:nvPr>
        </p:nvGraphicFramePr>
        <p:xfrm>
          <a:off x="6344147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0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44147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>
            <a:extLst>
              <a:ext uri="{FF2B5EF4-FFF2-40B4-BE49-F238E27FC236}">
                <a16:creationId xmlns:a16="http://schemas.microsoft.com/office/drawing/2014/main" id="{4B7F6CB3-A668-4604-A1C4-6C13E48589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245937"/>
              </p:ext>
            </p:extLst>
          </p:nvPr>
        </p:nvGraphicFramePr>
        <p:xfrm>
          <a:off x="3425825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1" r:id="rId7" imgW="6145920" imgH="10907640" progId="">
                  <p:embed/>
                </p:oleObj>
              </mc:Choice>
              <mc:Fallback>
                <p:oleObj r:id="rId7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25825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箭號: 向右 4">
            <a:extLst>
              <a:ext uri="{FF2B5EF4-FFF2-40B4-BE49-F238E27FC236}">
                <a16:creationId xmlns:a16="http://schemas.microsoft.com/office/drawing/2014/main" id="{19AAE36D-F67B-41A2-B761-FB89AE4BC6AB}"/>
              </a:ext>
            </a:extLst>
          </p:cNvPr>
          <p:cNvSpPr/>
          <p:nvPr/>
        </p:nvSpPr>
        <p:spPr>
          <a:xfrm rot="5400000">
            <a:off x="755576" y="3939902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B0798D78-C383-4C62-9620-9685F718F910}"/>
              </a:ext>
            </a:extLst>
          </p:cNvPr>
          <p:cNvSpPr/>
          <p:nvPr/>
        </p:nvSpPr>
        <p:spPr>
          <a:xfrm rot="5400000">
            <a:off x="4644008" y="2643758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9892C4D2-81C5-426D-A62C-786393170D86}"/>
              </a:ext>
            </a:extLst>
          </p:cNvPr>
          <p:cNvSpPr/>
          <p:nvPr/>
        </p:nvSpPr>
        <p:spPr>
          <a:xfrm>
            <a:off x="6156176" y="3687874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6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82C1CE97-3C51-47DA-B819-2A878C27D2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095803"/>
              </p:ext>
            </p:extLst>
          </p:nvPr>
        </p:nvGraphicFramePr>
        <p:xfrm>
          <a:off x="1813322" y="483518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3322" y="483518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>
            <a:extLst>
              <a:ext uri="{FF2B5EF4-FFF2-40B4-BE49-F238E27FC236}">
                <a16:creationId xmlns:a16="http://schemas.microsoft.com/office/drawing/2014/main" id="{4F825DAD-6A9A-4F1A-A33C-A4AF5A5A70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021746"/>
              </p:ext>
            </p:extLst>
          </p:nvPr>
        </p:nvGraphicFramePr>
        <p:xfrm>
          <a:off x="5004048" y="483518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4048" y="483518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箭號: 向右 3">
            <a:extLst>
              <a:ext uri="{FF2B5EF4-FFF2-40B4-BE49-F238E27FC236}">
                <a16:creationId xmlns:a16="http://schemas.microsoft.com/office/drawing/2014/main" id="{42F36B13-870D-4FFF-BB9E-EAA2A6E27409}"/>
              </a:ext>
            </a:extLst>
          </p:cNvPr>
          <p:cNvSpPr/>
          <p:nvPr/>
        </p:nvSpPr>
        <p:spPr>
          <a:xfrm>
            <a:off x="1691680" y="2067694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18B22E31-1403-42D8-AA47-E39969F6DFFB}"/>
              </a:ext>
            </a:extLst>
          </p:cNvPr>
          <p:cNvSpPr/>
          <p:nvPr/>
        </p:nvSpPr>
        <p:spPr>
          <a:xfrm>
            <a:off x="4572000" y="1887674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83884597-C972-4DDC-858F-5816611598F5}"/>
              </a:ext>
            </a:extLst>
          </p:cNvPr>
          <p:cNvSpPr/>
          <p:nvPr/>
        </p:nvSpPr>
        <p:spPr>
          <a:xfrm>
            <a:off x="6588224" y="494581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4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0402C255-1E98-4EB1-8267-E78C733011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803288"/>
              </p:ext>
            </p:extLst>
          </p:nvPr>
        </p:nvGraphicFramePr>
        <p:xfrm>
          <a:off x="5173015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3015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2C921C12-8C68-4412-AFFF-4BFD4F8549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376212"/>
              </p:ext>
            </p:extLst>
          </p:nvPr>
        </p:nvGraphicFramePr>
        <p:xfrm>
          <a:off x="1703587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17" name="物件 16">
                        <a:extLst>
                          <a:ext uri="{FF2B5EF4-FFF2-40B4-BE49-F238E27FC236}">
                            <a16:creationId xmlns:a16="http://schemas.microsoft.com/office/drawing/2014/main" id="{80A6F535-9662-4CC1-955A-337B58AF2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03587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箭號: 向右 4">
            <a:extLst>
              <a:ext uri="{FF2B5EF4-FFF2-40B4-BE49-F238E27FC236}">
                <a16:creationId xmlns:a16="http://schemas.microsoft.com/office/drawing/2014/main" id="{81209393-D9CA-4211-B141-3544A59B9197}"/>
              </a:ext>
            </a:extLst>
          </p:cNvPr>
          <p:cNvSpPr/>
          <p:nvPr/>
        </p:nvSpPr>
        <p:spPr>
          <a:xfrm>
            <a:off x="2267744" y="1347614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B6D6B1DA-CBD4-430E-8C92-F4764055AE0E}"/>
              </a:ext>
            </a:extLst>
          </p:cNvPr>
          <p:cNvSpPr/>
          <p:nvPr/>
        </p:nvSpPr>
        <p:spPr>
          <a:xfrm>
            <a:off x="4915322" y="2314972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773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物件 11">
            <a:extLst>
              <a:ext uri="{FF2B5EF4-FFF2-40B4-BE49-F238E27FC236}">
                <a16:creationId xmlns:a16="http://schemas.microsoft.com/office/drawing/2014/main" id="{20AA6758-B0D7-4FDA-90FD-204479FB87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888930"/>
              </p:ext>
            </p:extLst>
          </p:nvPr>
        </p:nvGraphicFramePr>
        <p:xfrm>
          <a:off x="467544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2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物件 12">
            <a:extLst>
              <a:ext uri="{FF2B5EF4-FFF2-40B4-BE49-F238E27FC236}">
                <a16:creationId xmlns:a16="http://schemas.microsoft.com/office/drawing/2014/main" id="{2BEEDEEE-D1C0-4AEA-93E8-AB774DCCEF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344217"/>
              </p:ext>
            </p:extLst>
          </p:nvPr>
        </p:nvGraphicFramePr>
        <p:xfrm>
          <a:off x="3425825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3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5825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物件 13">
            <a:extLst>
              <a:ext uri="{FF2B5EF4-FFF2-40B4-BE49-F238E27FC236}">
                <a16:creationId xmlns:a16="http://schemas.microsoft.com/office/drawing/2014/main" id="{4269C08E-EEFE-477D-B189-7E0AC3A200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987754"/>
              </p:ext>
            </p:extLst>
          </p:nvPr>
        </p:nvGraphicFramePr>
        <p:xfrm>
          <a:off x="6300192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4" r:id="rId7" imgW="6145920" imgH="10907640" progId="">
                  <p:embed/>
                </p:oleObj>
              </mc:Choice>
              <mc:Fallback>
                <p:oleObj r:id="rId7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0192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箭號: 向右 4">
            <a:extLst>
              <a:ext uri="{FF2B5EF4-FFF2-40B4-BE49-F238E27FC236}">
                <a16:creationId xmlns:a16="http://schemas.microsoft.com/office/drawing/2014/main" id="{0D6D566D-F50D-4CF1-904A-522D06C5B27D}"/>
              </a:ext>
            </a:extLst>
          </p:cNvPr>
          <p:cNvSpPr/>
          <p:nvPr/>
        </p:nvSpPr>
        <p:spPr>
          <a:xfrm rot="5400000">
            <a:off x="2051720" y="3795886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07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C5ADEB34-0F58-4F01-A867-36CE67CD3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300035"/>
              </p:ext>
            </p:extLst>
          </p:nvPr>
        </p:nvGraphicFramePr>
        <p:xfrm>
          <a:off x="539552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5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6980EC83-2864-4A2D-BAC6-EA660EBE46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11618"/>
              </p:ext>
            </p:extLst>
          </p:nvPr>
        </p:nvGraphicFramePr>
        <p:xfrm>
          <a:off x="3425825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6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5825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AB0F9881-F73A-4980-B257-F9C48DF5C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286691"/>
              </p:ext>
            </p:extLst>
          </p:nvPr>
        </p:nvGraphicFramePr>
        <p:xfrm>
          <a:off x="6312098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7" r:id="rId7" imgW="6145920" imgH="10907640" progId="">
                  <p:embed/>
                </p:oleObj>
              </mc:Choice>
              <mc:Fallback>
                <p:oleObj r:id="rId7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12098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箭號: 向右 5">
            <a:extLst>
              <a:ext uri="{FF2B5EF4-FFF2-40B4-BE49-F238E27FC236}">
                <a16:creationId xmlns:a16="http://schemas.microsoft.com/office/drawing/2014/main" id="{19BFE233-4C02-41E5-847B-FA8F6A3D1944}"/>
              </a:ext>
            </a:extLst>
          </p:cNvPr>
          <p:cNvSpPr/>
          <p:nvPr/>
        </p:nvSpPr>
        <p:spPr>
          <a:xfrm>
            <a:off x="107504" y="4243710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39211589-3914-47AC-9A98-117E59A766A3}"/>
              </a:ext>
            </a:extLst>
          </p:cNvPr>
          <p:cNvSpPr/>
          <p:nvPr/>
        </p:nvSpPr>
        <p:spPr>
          <a:xfrm>
            <a:off x="4499992" y="4155926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1179CAC2-DC6B-42F0-B5DB-F9004D8BB11E}"/>
              </a:ext>
            </a:extLst>
          </p:cNvPr>
          <p:cNvSpPr/>
          <p:nvPr/>
        </p:nvSpPr>
        <p:spPr>
          <a:xfrm>
            <a:off x="7308304" y="4243710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82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對角線角落矩形 8"/>
          <p:cNvSpPr/>
          <p:nvPr/>
        </p:nvSpPr>
        <p:spPr>
          <a:xfrm>
            <a:off x="548902" y="0"/>
            <a:ext cx="6750051" cy="1008712"/>
          </a:xfrm>
          <a:prstGeom prst="snip2DiagRect">
            <a:avLst>
              <a:gd name="adj1" fmla="val 0"/>
              <a:gd name="adj2" fmla="val 4328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2254"/>
            <a:ext cx="7596336" cy="998551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bg1"/>
                </a:solidFill>
              </a:rPr>
              <a:t>HANLIN</a:t>
            </a:r>
            <a:r>
              <a:rPr lang="zh-TW" altLang="en-US" b="1" dirty="0">
                <a:solidFill>
                  <a:schemeClr val="bg1"/>
                </a:solidFill>
              </a:rPr>
              <a:t> </a:t>
            </a:r>
            <a:r>
              <a:rPr lang="en-US" altLang="zh-TW" b="1" dirty="0">
                <a:solidFill>
                  <a:schemeClr val="bg1"/>
                </a:solidFill>
              </a:rPr>
              <a:t>2.4G</a:t>
            </a:r>
            <a:r>
              <a:rPr lang="zh-TW" altLang="en-US" b="1" dirty="0">
                <a:solidFill>
                  <a:schemeClr val="bg1"/>
                </a:solidFill>
              </a:rPr>
              <a:t> 頭戴麥克風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932040" y="15030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4C8FF3-D11B-402A-BD38-CA202DF16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4740" y="779768"/>
            <a:ext cx="2975028" cy="396670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94855D7-CEF3-4428-B5A4-88707AA28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277" y="1275605"/>
            <a:ext cx="3542252" cy="297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C7B29665-982C-4AC4-A116-F1162C0347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537287"/>
              </p:ext>
            </p:extLst>
          </p:nvPr>
        </p:nvGraphicFramePr>
        <p:xfrm>
          <a:off x="611560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>
            <a:extLst>
              <a:ext uri="{FF2B5EF4-FFF2-40B4-BE49-F238E27FC236}">
                <a16:creationId xmlns:a16="http://schemas.microsoft.com/office/drawing/2014/main" id="{6CE0C9F5-BB49-42EC-B9A4-8FB340E419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473332"/>
              </p:ext>
            </p:extLst>
          </p:nvPr>
        </p:nvGraphicFramePr>
        <p:xfrm>
          <a:off x="3425825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0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5825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78E3E808-BCF4-40ED-8F72-B9217F21E9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584042"/>
              </p:ext>
            </p:extLst>
          </p:nvPr>
        </p:nvGraphicFramePr>
        <p:xfrm>
          <a:off x="6240090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1" r:id="rId7" imgW="6145920" imgH="10907640" progId="">
                  <p:embed/>
                </p:oleObj>
              </mc:Choice>
              <mc:Fallback>
                <p:oleObj r:id="rId7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0090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箭號: 向右 4">
            <a:extLst>
              <a:ext uri="{FF2B5EF4-FFF2-40B4-BE49-F238E27FC236}">
                <a16:creationId xmlns:a16="http://schemas.microsoft.com/office/drawing/2014/main" id="{1B40812D-9418-4AAD-B0B4-045593FA47BD}"/>
              </a:ext>
            </a:extLst>
          </p:cNvPr>
          <p:cNvSpPr/>
          <p:nvPr/>
        </p:nvSpPr>
        <p:spPr>
          <a:xfrm>
            <a:off x="1619672" y="4155926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A7F86BD9-9212-48DB-A21D-D13F0D0C9CF2}"/>
              </a:ext>
            </a:extLst>
          </p:cNvPr>
          <p:cNvSpPr/>
          <p:nvPr/>
        </p:nvSpPr>
        <p:spPr>
          <a:xfrm>
            <a:off x="4427984" y="4243710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923A28B6-6D01-41A8-8E65-3ED382E68A97}"/>
              </a:ext>
            </a:extLst>
          </p:cNvPr>
          <p:cNvSpPr/>
          <p:nvPr/>
        </p:nvSpPr>
        <p:spPr>
          <a:xfrm>
            <a:off x="7272300" y="4243710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99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FB4C1313-92F8-41A6-8799-B0D76725DC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362954"/>
              </p:ext>
            </p:extLst>
          </p:nvPr>
        </p:nvGraphicFramePr>
        <p:xfrm>
          <a:off x="611560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3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>
            <a:extLst>
              <a:ext uri="{FF2B5EF4-FFF2-40B4-BE49-F238E27FC236}">
                <a16:creationId xmlns:a16="http://schemas.microsoft.com/office/drawing/2014/main" id="{8285E206-5529-48FB-8D5A-9715E54212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709271"/>
              </p:ext>
            </p:extLst>
          </p:nvPr>
        </p:nvGraphicFramePr>
        <p:xfrm>
          <a:off x="3425825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4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5825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>
            <a:extLst>
              <a:ext uri="{FF2B5EF4-FFF2-40B4-BE49-F238E27FC236}">
                <a16:creationId xmlns:a16="http://schemas.microsoft.com/office/drawing/2014/main" id="{1BE4769F-854B-400C-A2A0-AC775E416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790234"/>
              </p:ext>
            </p:extLst>
          </p:nvPr>
        </p:nvGraphicFramePr>
        <p:xfrm>
          <a:off x="6240090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5" r:id="rId7" imgW="6145920" imgH="10907640" progId="">
                  <p:embed/>
                </p:oleObj>
              </mc:Choice>
              <mc:Fallback>
                <p:oleObj r:id="rId7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0090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箭號: 向右 4">
            <a:extLst>
              <a:ext uri="{FF2B5EF4-FFF2-40B4-BE49-F238E27FC236}">
                <a16:creationId xmlns:a16="http://schemas.microsoft.com/office/drawing/2014/main" id="{3A30599E-39A8-476B-A4E6-1328A27BCF8B}"/>
              </a:ext>
            </a:extLst>
          </p:cNvPr>
          <p:cNvSpPr/>
          <p:nvPr/>
        </p:nvSpPr>
        <p:spPr>
          <a:xfrm rot="5400000">
            <a:off x="755576" y="3939902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F5CBCB2E-14ED-4744-B3A9-379AF75E7ECA}"/>
              </a:ext>
            </a:extLst>
          </p:cNvPr>
          <p:cNvSpPr/>
          <p:nvPr/>
        </p:nvSpPr>
        <p:spPr>
          <a:xfrm>
            <a:off x="3005969" y="3772086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F81FFFCA-021D-449D-98C0-5517A809BCC8}"/>
              </a:ext>
            </a:extLst>
          </p:cNvPr>
          <p:cNvSpPr/>
          <p:nvPr/>
        </p:nvSpPr>
        <p:spPr>
          <a:xfrm rot="5400000">
            <a:off x="7236296" y="3952106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7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D6351E6C-33E8-404D-AC3F-21DFB77F4F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076344"/>
              </p:ext>
            </p:extLst>
          </p:nvPr>
        </p:nvGraphicFramePr>
        <p:xfrm>
          <a:off x="611560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3" r:id="rId3" imgW="6145920" imgH="10907640" progId="">
                  <p:embed/>
                </p:oleObj>
              </mc:Choice>
              <mc:Fallback>
                <p:oleObj r:id="rId3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>
            <a:extLst>
              <a:ext uri="{FF2B5EF4-FFF2-40B4-BE49-F238E27FC236}">
                <a16:creationId xmlns:a16="http://schemas.microsoft.com/office/drawing/2014/main" id="{BEF87307-E4C7-4FCF-AADF-64F86C05DE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679251"/>
              </p:ext>
            </p:extLst>
          </p:nvPr>
        </p:nvGraphicFramePr>
        <p:xfrm>
          <a:off x="3425825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4" r:id="rId5" imgW="6145920" imgH="10907640" progId="">
                  <p:embed/>
                </p:oleObj>
              </mc:Choice>
              <mc:Fallback>
                <p:oleObj r:id="rId5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5825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C1D4365E-E8EC-46BC-8424-7AF448DB8C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004326"/>
              </p:ext>
            </p:extLst>
          </p:nvPr>
        </p:nvGraphicFramePr>
        <p:xfrm>
          <a:off x="6243945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r:id="rId7" imgW="6145920" imgH="10907640" progId="">
                  <p:embed/>
                </p:oleObj>
              </mc:Choice>
              <mc:Fallback>
                <p:oleObj r:id="rId7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3945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箭號: 向右 4">
            <a:extLst>
              <a:ext uri="{FF2B5EF4-FFF2-40B4-BE49-F238E27FC236}">
                <a16:creationId xmlns:a16="http://schemas.microsoft.com/office/drawing/2014/main" id="{49D13D3B-0425-4B84-99CD-961C63FAB1EE}"/>
              </a:ext>
            </a:extLst>
          </p:cNvPr>
          <p:cNvSpPr/>
          <p:nvPr/>
        </p:nvSpPr>
        <p:spPr>
          <a:xfrm>
            <a:off x="1733972" y="3105547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C8CA29A1-76E0-4676-890D-B33C093D46E2}"/>
              </a:ext>
            </a:extLst>
          </p:cNvPr>
          <p:cNvSpPr/>
          <p:nvPr/>
        </p:nvSpPr>
        <p:spPr>
          <a:xfrm>
            <a:off x="4362872" y="2695972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B715D632-973D-4DC3-98B4-159F9EED142C}"/>
              </a:ext>
            </a:extLst>
          </p:cNvPr>
          <p:cNvSpPr/>
          <p:nvPr/>
        </p:nvSpPr>
        <p:spPr>
          <a:xfrm rot="5400000">
            <a:off x="7138092" y="3795886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2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9F04B262-F39D-4FBD-BCEF-5F4E2158A7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237368"/>
              </p:ext>
            </p:extLst>
          </p:nvPr>
        </p:nvGraphicFramePr>
        <p:xfrm>
          <a:off x="683568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4" r:id="rId4" imgW="6145920" imgH="10907640" progId="">
                  <p:embed/>
                </p:oleObj>
              </mc:Choice>
              <mc:Fallback>
                <p:oleObj r:id="rId4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68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32210177-5AF3-40B5-9D81-962197E535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781715"/>
              </p:ext>
            </p:extLst>
          </p:nvPr>
        </p:nvGraphicFramePr>
        <p:xfrm>
          <a:off x="3425825" y="571342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5" r:id="rId6" imgW="6145920" imgH="10907640" progId="">
                  <p:embed/>
                </p:oleObj>
              </mc:Choice>
              <mc:Fallback>
                <p:oleObj r:id="rId6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25825" y="571342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F01E62AF-7FAF-4FC7-B54E-8CA2358EEB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081170"/>
              </p:ext>
            </p:extLst>
          </p:nvPr>
        </p:nvGraphicFramePr>
        <p:xfrm>
          <a:off x="6168082" y="539750"/>
          <a:ext cx="2292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6" r:id="rId8" imgW="6145920" imgH="10907640" progId="">
                  <p:embed/>
                </p:oleObj>
              </mc:Choice>
              <mc:Fallback>
                <p:oleObj r:id="rId8" imgW="6145920" imgH="10907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68082" y="539750"/>
                        <a:ext cx="22923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箭號: 向右 5">
            <a:extLst>
              <a:ext uri="{FF2B5EF4-FFF2-40B4-BE49-F238E27FC236}">
                <a16:creationId xmlns:a16="http://schemas.microsoft.com/office/drawing/2014/main" id="{3BAE44AB-B637-4FF7-9E01-3E74F106D756}"/>
              </a:ext>
            </a:extLst>
          </p:cNvPr>
          <p:cNvSpPr/>
          <p:nvPr/>
        </p:nvSpPr>
        <p:spPr>
          <a:xfrm rot="16200000">
            <a:off x="1596021" y="987574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EE88E2DD-BD9B-4F10-B652-8D2996FF5417}"/>
              </a:ext>
            </a:extLst>
          </p:cNvPr>
          <p:cNvSpPr/>
          <p:nvPr/>
        </p:nvSpPr>
        <p:spPr>
          <a:xfrm>
            <a:off x="3143672" y="2276872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4A05E887-6308-41C6-977E-D822FA4D388C}"/>
              </a:ext>
            </a:extLst>
          </p:cNvPr>
          <p:cNvSpPr/>
          <p:nvPr/>
        </p:nvSpPr>
        <p:spPr>
          <a:xfrm>
            <a:off x="6591722" y="2324497"/>
            <a:ext cx="504056" cy="36004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60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28E75CB-D0B0-442E-B49F-A7C946B6B503}"/>
              </a:ext>
            </a:extLst>
          </p:cNvPr>
          <p:cNvSpPr txBox="1"/>
          <p:nvPr/>
        </p:nvSpPr>
        <p:spPr>
          <a:xfrm>
            <a:off x="3611" y="1587702"/>
            <a:ext cx="9144000" cy="9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系統還原</a:t>
            </a:r>
            <a:endParaRPr lang="en-US" altLang="zh-TW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501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16949FB-AF6A-440D-B623-F417B7B1A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5CAD308-2E6F-4B4D-8C85-188F6D98B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CF97504-7415-42DE-91D7-EB3CC844E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22773C6-BBCC-4DB2-8A15-85A2729F3BBC}"/>
              </a:ext>
            </a:extLst>
          </p:cNvPr>
          <p:cNvSpPr txBox="1"/>
          <p:nvPr/>
        </p:nvSpPr>
        <p:spPr>
          <a:xfrm>
            <a:off x="1979712" y="19548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</a:rPr>
              <a:t>BTW</a:t>
            </a:r>
            <a:r>
              <a:rPr lang="zh-TW" altLang="en-US" b="1" dirty="0">
                <a:solidFill>
                  <a:schemeClr val="bg1"/>
                </a:solidFill>
              </a:rPr>
              <a:t>＠</a:t>
            </a:r>
            <a:r>
              <a:rPr lang="en-US" altLang="zh-TW" b="1" dirty="0">
                <a:solidFill>
                  <a:schemeClr val="bg1"/>
                </a:solidFill>
              </a:rPr>
              <a:t>2018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93695F1-EEF0-4EFF-B594-28453AAB1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8989E86-BA60-4920-AE4E-4F8196C9F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t="89" r="33095" b="-89"/>
          <a:stretch/>
        </p:blipFill>
        <p:spPr>
          <a:xfrm>
            <a:off x="1583668" y="199713"/>
            <a:ext cx="5976664" cy="474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1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1DAF4AD-3B1F-47E3-8DAE-634670449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4571195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769C8E5-903A-4141-AD88-CBC460AF9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715" y="1419622"/>
            <a:ext cx="4022271" cy="292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01845F-0997-4919-B4E8-5C8F361C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3678"/>
            <a:ext cx="9144000" cy="857250"/>
          </a:xfrm>
        </p:spPr>
        <p:txBody>
          <a:bodyPr/>
          <a:lstStyle/>
          <a:p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Google Chromecast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連接示範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7645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9905177-684E-4F72-8771-57BA445AB59C}"/>
              </a:ext>
            </a:extLst>
          </p:cNvPr>
          <p:cNvSpPr txBox="1"/>
          <p:nvPr/>
        </p:nvSpPr>
        <p:spPr>
          <a:xfrm>
            <a:off x="-108520" y="0"/>
            <a:ext cx="9144000" cy="347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Q&amp;A</a:t>
            </a:r>
            <a:endParaRPr lang="en-US" altLang="zh-TW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7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261AE445-E738-4F30-AE32-28830EC4C99B}"/>
              </a:ext>
            </a:extLst>
          </p:cNvPr>
          <p:cNvSpPr/>
          <p:nvPr/>
        </p:nvSpPr>
        <p:spPr>
          <a:xfrm>
            <a:off x="179512" y="432762"/>
            <a:ext cx="8784976" cy="43584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spc="600" dirty="0">
                <a:latin typeface="Arial" panose="020B0604020202020204" pitchFamily="34" charset="0"/>
                <a:cs typeface="Arial" panose="020B0604020202020204" pitchFamily="34" charset="0"/>
              </a:rPr>
              <a:t>請掃</a:t>
            </a:r>
            <a:r>
              <a:rPr lang="en-US" altLang="zh-TW" sz="2800" b="1" spc="600" dirty="0" err="1">
                <a:latin typeface="Arial" panose="020B0604020202020204" pitchFamily="34" charset="0"/>
                <a:cs typeface="Arial" panose="020B0604020202020204" pitchFamily="34" charset="0"/>
              </a:rPr>
              <a:t>QR</a:t>
            </a:r>
            <a:r>
              <a:rPr lang="en-US" altLang="zh-TW" sz="2800" b="1" spc="600" dirty="0">
                <a:latin typeface="Arial" panose="020B0604020202020204" pitchFamily="34" charset="0"/>
                <a:cs typeface="Arial" panose="020B0604020202020204" pitchFamily="34" charset="0"/>
              </a:rPr>
              <a:t>-CORD</a:t>
            </a:r>
            <a:r>
              <a:rPr lang="zh-TW" altLang="en-US" sz="2800" b="1" spc="600" dirty="0" smtClean="0">
                <a:latin typeface="Arial" panose="020B0604020202020204" pitchFamily="34" charset="0"/>
                <a:cs typeface="Arial" panose="020B0604020202020204" pitchFamily="34" charset="0"/>
              </a:rPr>
              <a:t>進行簽退</a:t>
            </a:r>
            <a:endParaRPr lang="zh-TW" altLang="en-US" sz="2800" b="1" spc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DAF2FC8-398C-4433-9FC5-95BC1D0F1DFE}"/>
              </a:ext>
            </a:extLst>
          </p:cNvPr>
          <p:cNvSpPr txBox="1"/>
          <p:nvPr/>
        </p:nvSpPr>
        <p:spPr>
          <a:xfrm>
            <a:off x="216536" y="127560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屏北區簽到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E8B2DE3-F061-4ED9-980E-2B230CD394A8}"/>
              </a:ext>
            </a:extLst>
          </p:cNvPr>
          <p:cNvSpPr txBox="1"/>
          <p:nvPr/>
        </p:nvSpPr>
        <p:spPr>
          <a:xfrm>
            <a:off x="3791554" y="120451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屏中區簽到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8ADD69E-3151-43C8-AB13-B143B184276A}"/>
              </a:ext>
            </a:extLst>
          </p:cNvPr>
          <p:cNvSpPr txBox="1"/>
          <p:nvPr/>
        </p:nvSpPr>
        <p:spPr>
          <a:xfrm>
            <a:off x="7278447" y="125418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屏南區簽到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64FE760-809C-442B-A11B-F9B996821691}"/>
              </a:ext>
            </a:extLst>
          </p:cNvPr>
          <p:cNvSpPr txBox="1"/>
          <p:nvPr/>
        </p:nvSpPr>
        <p:spPr>
          <a:xfrm>
            <a:off x="895352" y="3414686"/>
            <a:ext cx="73532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TW" altLang="en-US" sz="4000" b="1" spc="3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要繼續上觸屏教育訓練的老師</a:t>
            </a:r>
            <a:endParaRPr lang="en-US" altLang="zh-TW" sz="4000" b="1" spc="30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b="1" spc="3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請先</a:t>
            </a:r>
            <a:r>
              <a:rPr lang="zh-TW" altLang="en-US" sz="4000" b="1" spc="3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sz="4000" b="1" spc="3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不要</a:t>
            </a:r>
            <a:r>
              <a:rPr lang="en-US" altLang="zh-TW" sz="4000" b="1" spc="3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TW" altLang="en-US" sz="4000" b="1" spc="3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簽退</a:t>
            </a:r>
            <a:endParaRPr lang="zh-TW" altLang="en-US" sz="40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2" y="1672405"/>
            <a:ext cx="1655509" cy="165550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47" y="1612251"/>
            <a:ext cx="1720509" cy="172050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53" y="1632591"/>
            <a:ext cx="1700169" cy="17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55882" y="626934"/>
            <a:ext cx="6750051" cy="1008712"/>
            <a:chOff x="198213" y="991029"/>
            <a:chExt cx="6266381" cy="10087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剪去對角線角落矩形 3"/>
            <p:cNvSpPr/>
            <p:nvPr/>
          </p:nvSpPr>
          <p:spPr>
            <a:xfrm>
              <a:off x="198213" y="991029"/>
              <a:ext cx="6266381" cy="1008712"/>
            </a:xfrm>
            <a:prstGeom prst="snip2DiagRect">
              <a:avLst>
                <a:gd name="adj1" fmla="val 0"/>
                <a:gd name="adj2" fmla="val 4328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513529" y="1202998"/>
              <a:ext cx="3927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dirty="0">
                  <a:solidFill>
                    <a:schemeClr val="bg1"/>
                  </a:solidFill>
                </a:rPr>
                <a:t>MTC</a:t>
              </a:r>
              <a:r>
                <a:rPr lang="zh-TW" altLang="en-US" sz="3200" dirty="0">
                  <a:solidFill>
                    <a:schemeClr val="bg1"/>
                  </a:solidFill>
                </a:rPr>
                <a:t>多媒體教學控制器</a:t>
              </a:r>
            </a:p>
          </p:txBody>
        </p:sp>
      </p:grpSp>
      <p:grpSp>
        <p:nvGrpSpPr>
          <p:cNvPr id="2" name="群組 1"/>
          <p:cNvGrpSpPr/>
          <p:nvPr/>
        </p:nvGrpSpPr>
        <p:grpSpPr>
          <a:xfrm rot="20736174">
            <a:off x="3061543" y="2023549"/>
            <a:ext cx="4852418" cy="2943493"/>
            <a:chOff x="1403648" y="2218157"/>
            <a:chExt cx="4852418" cy="2943493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1505">
              <a:off x="1403648" y="2353650"/>
              <a:ext cx="4852418" cy="280800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3970">
              <a:off x="2756936" y="2218157"/>
              <a:ext cx="2469956" cy="183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00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6528</TotalTime>
  <Words>1541</Words>
  <Application>Microsoft Office PowerPoint</Application>
  <PresentationFormat>如螢幕大小 (16:9)</PresentationFormat>
  <Paragraphs>417</Paragraphs>
  <Slides>82</Slides>
  <Notes>2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82</vt:i4>
      </vt:variant>
    </vt:vector>
  </HeadingPairs>
  <TitlesOfParts>
    <vt:vector size="93" baseType="lpstr">
      <vt:lpstr>ArialMT</vt:lpstr>
      <vt:lpstr>MicrosoftYaHei</vt:lpstr>
      <vt:lpstr>MicrosoftYaHei-Bold</vt:lpstr>
      <vt:lpstr>微軟正黑體</vt:lpstr>
      <vt:lpstr>新細明體</vt:lpstr>
      <vt:lpstr>標楷體</vt:lpstr>
      <vt:lpstr>Arial</vt:lpstr>
      <vt:lpstr>Calibri</vt:lpstr>
      <vt:lpstr>Helvetica</vt:lpstr>
      <vt:lpstr>Wingdings</vt:lpstr>
      <vt:lpstr>Office 佈景主題</vt:lpstr>
      <vt:lpstr>PowerPoint 簡報</vt:lpstr>
      <vt:lpstr>投影機教室教育訓練</vt:lpstr>
      <vt:lpstr>PowerPoint 簡報</vt:lpstr>
      <vt:lpstr>Acer Veriton  M4650G </vt:lpstr>
      <vt:lpstr>AOC 22E1H LED 背光 </vt:lpstr>
      <vt:lpstr>PowerPoint 簡報</vt:lpstr>
      <vt:lpstr>HANLIN 2.4G 頭戴麥克風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九、電容式觸控面板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情境模式設定介面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Google Chromecast 無線投影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Google Chromecast 連接示範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Camel</dc:creator>
  <cp:lastModifiedBy>Administrator</cp:lastModifiedBy>
  <cp:revision>347</cp:revision>
  <dcterms:created xsi:type="dcterms:W3CDTF">2018-09-14T07:20:56Z</dcterms:created>
  <dcterms:modified xsi:type="dcterms:W3CDTF">2023-02-15T07:33:48Z</dcterms:modified>
</cp:coreProperties>
</file>