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622" r:id="rId2"/>
    <p:sldId id="623" r:id="rId3"/>
    <p:sldId id="319" r:id="rId4"/>
    <p:sldId id="315" r:id="rId5"/>
    <p:sldId id="627" r:id="rId6"/>
    <p:sldId id="625" r:id="rId7"/>
    <p:sldId id="316" r:id="rId8"/>
    <p:sldId id="62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9" r:id="rId37"/>
    <p:sldId id="290" r:id="rId38"/>
    <p:sldId id="291" r:id="rId39"/>
    <p:sldId id="292" r:id="rId40"/>
    <p:sldId id="293" r:id="rId41"/>
    <p:sldId id="284" r:id="rId42"/>
    <p:sldId id="285" r:id="rId43"/>
    <p:sldId id="286" r:id="rId44"/>
    <p:sldId id="287" r:id="rId45"/>
    <p:sldId id="288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8" r:id="rId68"/>
    <p:sldId id="624" r:id="rId69"/>
    <p:sldId id="317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文俊 許" initials="文俊" lastIdx="1" clrIdx="0">
    <p:extLst>
      <p:ext uri="{19B8F6BF-5375-455C-9EA6-DF929625EA0E}">
        <p15:presenceInfo xmlns:p15="http://schemas.microsoft.com/office/powerpoint/2012/main" userId="6e26366ca36a04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0C226"/>
    <a:srgbClr val="B63865"/>
    <a:srgbClr val="FF66CC"/>
    <a:srgbClr val="B93A3A"/>
    <a:srgbClr val="FFFFFF"/>
    <a:srgbClr val="29BCC7"/>
    <a:srgbClr val="BF31B1"/>
    <a:srgbClr val="5243AD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文俊 許" userId="6e26366ca36a04c6" providerId="LiveId" clId="{DACD7D1B-6788-401B-A2AF-E89A4A23CCE2}"/>
    <pc:docChg chg="custSel addSld modSld sldOrd">
      <pc:chgData name="文俊 許" userId="6e26366ca36a04c6" providerId="LiveId" clId="{DACD7D1B-6788-401B-A2AF-E89A4A23CCE2}" dt="2023-02-22T07:05:00.686" v="292" actId="1582"/>
      <pc:docMkLst>
        <pc:docMk/>
      </pc:docMkLst>
      <pc:sldChg chg="addSp delSp modSp mod">
        <pc:chgData name="文俊 許" userId="6e26366ca36a04c6" providerId="LiveId" clId="{DACD7D1B-6788-401B-A2AF-E89A4A23CCE2}" dt="2023-02-15T05:11:51.441" v="45" actId="478"/>
        <pc:sldMkLst>
          <pc:docMk/>
          <pc:sldMk cId="652213426" sldId="273"/>
        </pc:sldMkLst>
        <pc:spChg chg="add del mod">
          <ac:chgData name="文俊 許" userId="6e26366ca36a04c6" providerId="LiveId" clId="{DACD7D1B-6788-401B-A2AF-E89A4A23CCE2}" dt="2023-02-15T05:11:51.441" v="45" actId="478"/>
          <ac:spMkLst>
            <pc:docMk/>
            <pc:sldMk cId="652213426" sldId="273"/>
            <ac:spMk id="3" creationId="{6AB2C81D-F04B-CD05-0819-4C263C762F9E}"/>
          </ac:spMkLst>
        </pc:spChg>
        <pc:picChg chg="del">
          <ac:chgData name="文俊 許" userId="6e26366ca36a04c6" providerId="LiveId" clId="{DACD7D1B-6788-401B-A2AF-E89A4A23CCE2}" dt="2023-02-15T05:03:48.407" v="25" actId="478"/>
          <ac:picMkLst>
            <pc:docMk/>
            <pc:sldMk cId="652213426" sldId="273"/>
            <ac:picMk id="4" creationId="{357DE12F-8C6F-486F-BC33-2F06621B926A}"/>
          </ac:picMkLst>
        </pc:picChg>
        <pc:picChg chg="mod">
          <ac:chgData name="文俊 許" userId="6e26366ca36a04c6" providerId="LiveId" clId="{DACD7D1B-6788-401B-A2AF-E89A4A23CCE2}" dt="2023-02-15T05:03:51.206" v="26" actId="1076"/>
          <ac:picMkLst>
            <pc:docMk/>
            <pc:sldMk cId="652213426" sldId="273"/>
            <ac:picMk id="5" creationId="{B43834FF-957B-4D83-AB52-840F8F5CC462}"/>
          </ac:picMkLst>
        </pc:picChg>
        <pc:picChg chg="add mod">
          <ac:chgData name="文俊 許" userId="6e26366ca36a04c6" providerId="LiveId" clId="{DACD7D1B-6788-401B-A2AF-E89A4A23CCE2}" dt="2023-02-15T05:04:36.314" v="42" actId="1076"/>
          <ac:picMkLst>
            <pc:docMk/>
            <pc:sldMk cId="652213426" sldId="273"/>
            <ac:picMk id="17" creationId="{89793E42-C529-672C-4B70-8E0B99956A68}"/>
          </ac:picMkLst>
        </pc:picChg>
        <pc:picChg chg="add mod">
          <ac:chgData name="文俊 許" userId="6e26366ca36a04c6" providerId="LiveId" clId="{DACD7D1B-6788-401B-A2AF-E89A4A23CCE2}" dt="2023-02-15T05:04:38.316" v="43" actId="1076"/>
          <ac:picMkLst>
            <pc:docMk/>
            <pc:sldMk cId="652213426" sldId="273"/>
            <ac:picMk id="18" creationId="{5A48FE90-E1CD-AEBE-8014-F511595A8E6B}"/>
          </ac:picMkLst>
        </pc:picChg>
      </pc:sldChg>
      <pc:sldChg chg="addSp delSp modSp mod ord">
        <pc:chgData name="文俊 許" userId="6e26366ca36a04c6" providerId="LiveId" clId="{DACD7D1B-6788-401B-A2AF-E89A4A23CCE2}" dt="2023-02-22T06:09:06.775" v="67" actId="21"/>
        <pc:sldMkLst>
          <pc:docMk/>
          <pc:sldMk cId="2704693236" sldId="315"/>
        </pc:sldMkLst>
        <pc:picChg chg="add del mod">
          <ac:chgData name="文俊 許" userId="6e26366ca36a04c6" providerId="LiveId" clId="{DACD7D1B-6788-401B-A2AF-E89A4A23CCE2}" dt="2023-02-22T06:09:06.775" v="67" actId="21"/>
          <ac:picMkLst>
            <pc:docMk/>
            <pc:sldMk cId="2704693236" sldId="315"/>
            <ac:picMk id="4" creationId="{B78B1A42-C3B6-E8C7-CA80-39EE79E0C933}"/>
          </ac:picMkLst>
        </pc:picChg>
        <pc:picChg chg="mod">
          <ac:chgData name="文俊 許" userId="6e26366ca36a04c6" providerId="LiveId" clId="{DACD7D1B-6788-401B-A2AF-E89A4A23CCE2}" dt="2023-02-22T06:08:27.133" v="59" actId="14100"/>
          <ac:picMkLst>
            <pc:docMk/>
            <pc:sldMk cId="2704693236" sldId="315"/>
            <ac:picMk id="5" creationId="{00000000-0000-0000-0000-000000000000}"/>
          </ac:picMkLst>
        </pc:picChg>
      </pc:sldChg>
      <pc:sldChg chg="modSp mod ord">
        <pc:chgData name="文俊 許" userId="6e26366ca36a04c6" providerId="LiveId" clId="{DACD7D1B-6788-401B-A2AF-E89A4A23CCE2}" dt="2023-02-08T01:37:01.976" v="14" actId="1076"/>
        <pc:sldMkLst>
          <pc:docMk/>
          <pc:sldMk cId="3475489447" sldId="316"/>
        </pc:sldMkLst>
        <pc:picChg chg="mod">
          <ac:chgData name="文俊 許" userId="6e26366ca36a04c6" providerId="LiveId" clId="{DACD7D1B-6788-401B-A2AF-E89A4A23CCE2}" dt="2023-02-08T01:37:01.976" v="14" actId="1076"/>
          <ac:picMkLst>
            <pc:docMk/>
            <pc:sldMk cId="3475489447" sldId="316"/>
            <ac:picMk id="2" creationId="{00000000-0000-0000-0000-000000000000}"/>
          </ac:picMkLst>
        </pc:picChg>
      </pc:sldChg>
      <pc:sldChg chg="ord">
        <pc:chgData name="文俊 許" userId="6e26366ca36a04c6" providerId="LiveId" clId="{DACD7D1B-6788-401B-A2AF-E89A4A23CCE2}" dt="2023-02-08T01:22:32.769" v="5"/>
        <pc:sldMkLst>
          <pc:docMk/>
          <pc:sldMk cId="1562250302" sldId="319"/>
        </pc:sldMkLst>
      </pc:sldChg>
      <pc:sldChg chg="addSp delSp modSp mod">
        <pc:chgData name="文俊 許" userId="6e26366ca36a04c6" providerId="LiveId" clId="{DACD7D1B-6788-401B-A2AF-E89A4A23CCE2}" dt="2023-02-15T04:47:46.282" v="24" actId="20577"/>
        <pc:sldMkLst>
          <pc:docMk/>
          <pc:sldMk cId="680043689" sldId="622"/>
        </pc:sldMkLst>
        <pc:spChg chg="mod">
          <ac:chgData name="文俊 許" userId="6e26366ca36a04c6" providerId="LiveId" clId="{DACD7D1B-6788-401B-A2AF-E89A4A23CCE2}" dt="2023-02-15T04:47:46.282" v="24" actId="20577"/>
          <ac:spMkLst>
            <pc:docMk/>
            <pc:sldMk cId="680043689" sldId="622"/>
            <ac:spMk id="2" creationId="{0942B5BD-554A-CEC5-554D-39477CB5D422}"/>
          </ac:spMkLst>
        </pc:spChg>
        <pc:spChg chg="mod">
          <ac:chgData name="文俊 許" userId="6e26366ca36a04c6" providerId="LiveId" clId="{DACD7D1B-6788-401B-A2AF-E89A4A23CCE2}" dt="2023-02-08T13:14:12.814" v="23" actId="1076"/>
          <ac:spMkLst>
            <pc:docMk/>
            <pc:sldMk cId="680043689" sldId="622"/>
            <ac:spMk id="15" creationId="{43C146B6-22F7-A56F-7369-5F528E52F600}"/>
          </ac:spMkLst>
        </pc:spChg>
        <pc:picChg chg="add mod">
          <ac:chgData name="文俊 許" userId="6e26366ca36a04c6" providerId="LiveId" clId="{DACD7D1B-6788-401B-A2AF-E89A4A23CCE2}" dt="2023-02-08T13:14:04.080" v="22" actId="1076"/>
          <ac:picMkLst>
            <pc:docMk/>
            <pc:sldMk cId="680043689" sldId="622"/>
            <ac:picMk id="8" creationId="{202C1477-0FAE-5146-C5AF-F25D8E789551}"/>
          </ac:picMkLst>
        </pc:picChg>
        <pc:picChg chg="del">
          <ac:chgData name="文俊 許" userId="6e26366ca36a04c6" providerId="LiveId" clId="{DACD7D1B-6788-401B-A2AF-E89A4A23CCE2}" dt="2023-02-08T13:13:23.162" v="15" actId="478"/>
          <ac:picMkLst>
            <pc:docMk/>
            <pc:sldMk cId="680043689" sldId="622"/>
            <ac:picMk id="14" creationId="{0570ED8B-190B-B925-A29D-3065D3676D23}"/>
          </ac:picMkLst>
        </pc:picChg>
      </pc:sldChg>
      <pc:sldChg chg="ord">
        <pc:chgData name="文俊 許" userId="6e26366ca36a04c6" providerId="LiveId" clId="{DACD7D1B-6788-401B-A2AF-E89A4A23CCE2}" dt="2023-02-22T06:08:59.585" v="66"/>
        <pc:sldMkLst>
          <pc:docMk/>
          <pc:sldMk cId="3494272071" sldId="625"/>
        </pc:sldMkLst>
      </pc:sldChg>
      <pc:sldChg chg="ord">
        <pc:chgData name="文俊 許" userId="6e26366ca36a04c6" providerId="LiveId" clId="{DACD7D1B-6788-401B-A2AF-E89A4A23CCE2}" dt="2023-02-08T01:22:23.397" v="3"/>
        <pc:sldMkLst>
          <pc:docMk/>
          <pc:sldMk cId="3707887419" sldId="626"/>
        </pc:sldMkLst>
      </pc:sldChg>
      <pc:sldChg chg="addSp delSp modSp new mod">
        <pc:chgData name="文俊 許" userId="6e26366ca36a04c6" providerId="LiveId" clId="{DACD7D1B-6788-401B-A2AF-E89A4A23CCE2}" dt="2023-02-22T07:05:00.686" v="292" actId="1582"/>
        <pc:sldMkLst>
          <pc:docMk/>
          <pc:sldMk cId="854677807" sldId="627"/>
        </pc:sldMkLst>
        <pc:spChg chg="mod">
          <ac:chgData name="文俊 許" userId="6e26366ca36a04c6" providerId="LiveId" clId="{DACD7D1B-6788-401B-A2AF-E89A4A23CCE2}" dt="2023-02-22T06:19:41.584" v="276" actId="1076"/>
          <ac:spMkLst>
            <pc:docMk/>
            <pc:sldMk cId="854677807" sldId="627"/>
            <ac:spMk id="2" creationId="{2A61040B-591B-BDEA-F3AB-D492B07E653B}"/>
          </ac:spMkLst>
        </pc:spChg>
        <pc:spChg chg="del">
          <ac:chgData name="文俊 許" userId="6e26366ca36a04c6" providerId="LiveId" clId="{DACD7D1B-6788-401B-A2AF-E89A4A23CCE2}" dt="2023-02-22T06:09:11.014" v="68"/>
          <ac:spMkLst>
            <pc:docMk/>
            <pc:sldMk cId="854677807" sldId="627"/>
            <ac:spMk id="3" creationId="{BD32D9C3-F57D-8022-E644-CBEE8372A27A}"/>
          </ac:spMkLst>
        </pc:spChg>
        <pc:spChg chg="add del mod">
          <ac:chgData name="文俊 許" userId="6e26366ca36a04c6" providerId="LiveId" clId="{DACD7D1B-6788-401B-A2AF-E89A4A23CCE2}" dt="2023-02-22T06:12:14.729" v="143" actId="478"/>
          <ac:spMkLst>
            <pc:docMk/>
            <pc:sldMk cId="854677807" sldId="627"/>
            <ac:spMk id="5" creationId="{F8895209-B722-144D-33A0-D4B924692511}"/>
          </ac:spMkLst>
        </pc:spChg>
        <pc:spChg chg="add mod">
          <ac:chgData name="文俊 許" userId="6e26366ca36a04c6" providerId="LiveId" clId="{DACD7D1B-6788-401B-A2AF-E89A4A23CCE2}" dt="2023-02-22T06:13:19.421" v="158" actId="14100"/>
          <ac:spMkLst>
            <pc:docMk/>
            <pc:sldMk cId="854677807" sldId="627"/>
            <ac:spMk id="6" creationId="{87D9672B-F171-F881-B617-B970A4BD6741}"/>
          </ac:spMkLst>
        </pc:spChg>
        <pc:spChg chg="add mod">
          <ac:chgData name="文俊 許" userId="6e26366ca36a04c6" providerId="LiveId" clId="{DACD7D1B-6788-401B-A2AF-E89A4A23CCE2}" dt="2023-02-22T06:17:08.562" v="169" actId="14100"/>
          <ac:spMkLst>
            <pc:docMk/>
            <pc:sldMk cId="854677807" sldId="627"/>
            <ac:spMk id="9" creationId="{8222C57E-9DA6-79BD-2ACB-BD64D2D40A48}"/>
          </ac:spMkLst>
        </pc:spChg>
        <pc:spChg chg="add mod">
          <ac:chgData name="文俊 許" userId="6e26366ca36a04c6" providerId="LiveId" clId="{DACD7D1B-6788-401B-A2AF-E89A4A23CCE2}" dt="2023-02-22T06:19:40.253" v="275" actId="255"/>
          <ac:spMkLst>
            <pc:docMk/>
            <pc:sldMk cId="854677807" sldId="627"/>
            <ac:spMk id="10" creationId="{352F50B0-BB12-A13E-A1C2-DB8CC089037A}"/>
          </ac:spMkLst>
        </pc:spChg>
        <pc:spChg chg="add mod">
          <ac:chgData name="文俊 許" userId="6e26366ca36a04c6" providerId="LiveId" clId="{DACD7D1B-6788-401B-A2AF-E89A4A23CCE2}" dt="2023-02-22T07:04:11.268" v="287" actId="14100"/>
          <ac:spMkLst>
            <pc:docMk/>
            <pc:sldMk cId="854677807" sldId="627"/>
            <ac:spMk id="11" creationId="{107B6C74-9712-038F-2168-2D0B6AB5129C}"/>
          </ac:spMkLst>
        </pc:spChg>
        <pc:spChg chg="add mod">
          <ac:chgData name="文俊 許" userId="6e26366ca36a04c6" providerId="LiveId" clId="{DACD7D1B-6788-401B-A2AF-E89A4A23CCE2}" dt="2023-02-22T07:05:00.686" v="292" actId="1582"/>
          <ac:spMkLst>
            <pc:docMk/>
            <pc:sldMk cId="854677807" sldId="627"/>
            <ac:spMk id="12" creationId="{78FC0DBB-80AB-E410-1AC1-F19D1480175D}"/>
          </ac:spMkLst>
        </pc:spChg>
        <pc:picChg chg="add mod">
          <ac:chgData name="文俊 許" userId="6e26366ca36a04c6" providerId="LiveId" clId="{DACD7D1B-6788-401B-A2AF-E89A4A23CCE2}" dt="2023-02-22T06:16:56.907" v="165" actId="1076"/>
          <ac:picMkLst>
            <pc:docMk/>
            <pc:sldMk cId="854677807" sldId="627"/>
            <ac:picMk id="4" creationId="{A74D589B-416C-9C5B-9208-F2519F4DA406}"/>
          </ac:picMkLst>
        </pc:picChg>
        <pc:picChg chg="add mod">
          <ac:chgData name="文俊 許" userId="6e26366ca36a04c6" providerId="LiveId" clId="{DACD7D1B-6788-401B-A2AF-E89A4A23CCE2}" dt="2023-02-22T06:16:50.490" v="164" actId="14100"/>
          <ac:picMkLst>
            <pc:docMk/>
            <pc:sldMk cId="854677807" sldId="627"/>
            <ac:picMk id="8" creationId="{8C1C0E40-12F2-B66F-0074-BB7349E0CC92}"/>
          </ac:picMkLst>
        </pc:picChg>
      </pc:sldChg>
    </pc:docChg>
  </pc:docChgLst>
  <pc:docChgLst>
    <pc:chgData name="文俊 許" userId="6e26366ca36a04c6" providerId="LiveId" clId="{1A7E149B-F585-4BE6-A2BB-783714999F06}"/>
    <pc:docChg chg="undo custSel addSld delSld modSld sldOrd addSection delSection">
      <pc:chgData name="文俊 許" userId="6e26366ca36a04c6" providerId="LiveId" clId="{1A7E149B-F585-4BE6-A2BB-783714999F06}" dt="2023-01-09T13:34:53.546" v="1043" actId="207"/>
      <pc:docMkLst>
        <pc:docMk/>
      </pc:docMkLst>
      <pc:sldChg chg="addSp modSp">
        <pc:chgData name="文俊 許" userId="6e26366ca36a04c6" providerId="LiveId" clId="{1A7E149B-F585-4BE6-A2BB-783714999F06}" dt="2022-08-20T15:55:29.668" v="1"/>
        <pc:sldMkLst>
          <pc:docMk/>
          <pc:sldMk cId="1798090873" sldId="258"/>
        </pc:sldMkLst>
        <pc:picChg chg="add mod">
          <ac:chgData name="文俊 許" userId="6e26366ca36a04c6" providerId="LiveId" clId="{1A7E149B-F585-4BE6-A2BB-783714999F06}" dt="2022-08-20T15:54:25.009" v="0"/>
          <ac:picMkLst>
            <pc:docMk/>
            <pc:sldMk cId="1798090873" sldId="258"/>
            <ac:picMk id="5" creationId="{E3C27670-57DF-086E-E237-7B3C9AF2332A}"/>
          </ac:picMkLst>
        </pc:picChg>
        <pc:picChg chg="add mod">
          <ac:chgData name="文俊 許" userId="6e26366ca36a04c6" providerId="LiveId" clId="{1A7E149B-F585-4BE6-A2BB-783714999F06}" dt="2022-08-20T15:55:29.668" v="1"/>
          <ac:picMkLst>
            <pc:docMk/>
            <pc:sldMk cId="1798090873" sldId="258"/>
            <ac:picMk id="10" creationId="{58EABEF2-2213-1DE5-16A8-378481A00CC7}"/>
          </ac:picMkLst>
        </pc:picChg>
      </pc:sldChg>
      <pc:sldChg chg="ord">
        <pc:chgData name="文俊 許" userId="6e26366ca36a04c6" providerId="LiveId" clId="{1A7E149B-F585-4BE6-A2BB-783714999F06}" dt="2022-08-20T16:08:32.388" v="2"/>
        <pc:sldMkLst>
          <pc:docMk/>
          <pc:sldMk cId="762355074" sldId="263"/>
        </pc:sldMkLst>
      </pc:sldChg>
      <pc:sldChg chg="modSp mod">
        <pc:chgData name="文俊 許" userId="6e26366ca36a04c6" providerId="LiveId" clId="{1A7E149B-F585-4BE6-A2BB-783714999F06}" dt="2022-09-18T13:06:42.959" v="120" actId="20577"/>
        <pc:sldMkLst>
          <pc:docMk/>
          <pc:sldMk cId="992806131" sldId="264"/>
        </pc:sldMkLst>
        <pc:spChg chg="mod">
          <ac:chgData name="文俊 許" userId="6e26366ca36a04c6" providerId="LiveId" clId="{1A7E149B-F585-4BE6-A2BB-783714999F06}" dt="2022-09-18T13:06:42.959" v="120" actId="20577"/>
          <ac:spMkLst>
            <pc:docMk/>
            <pc:sldMk cId="992806131" sldId="264"/>
            <ac:spMk id="3" creationId="{A54EE0A0-CEC4-4765-BE87-B530AFA3BE21}"/>
          </ac:spMkLst>
        </pc:spChg>
        <pc:picChg chg="mod">
          <ac:chgData name="文俊 許" userId="6e26366ca36a04c6" providerId="LiveId" clId="{1A7E149B-F585-4BE6-A2BB-783714999F06}" dt="2022-09-18T13:05:18.548" v="109" actId="1076"/>
          <ac:picMkLst>
            <pc:docMk/>
            <pc:sldMk cId="992806131" sldId="264"/>
            <ac:picMk id="7" creationId="{CD25882F-2EF9-4A4A-BF3E-D6549044406E}"/>
          </ac:picMkLst>
        </pc:picChg>
        <pc:picChg chg="mod">
          <ac:chgData name="文俊 許" userId="6e26366ca36a04c6" providerId="LiveId" clId="{1A7E149B-F585-4BE6-A2BB-783714999F06}" dt="2022-09-18T13:05:56.790" v="112" actId="1076"/>
          <ac:picMkLst>
            <pc:docMk/>
            <pc:sldMk cId="992806131" sldId="264"/>
            <ac:picMk id="8" creationId="{D14EBE7B-4B98-4D3B-B7C8-144F27B5DD05}"/>
          </ac:picMkLst>
        </pc:picChg>
      </pc:sldChg>
      <pc:sldChg chg="modSp mod">
        <pc:chgData name="文俊 許" userId="6e26366ca36a04c6" providerId="LiveId" clId="{1A7E149B-F585-4BE6-A2BB-783714999F06}" dt="2022-09-18T13:17:43.934" v="134" actId="20577"/>
        <pc:sldMkLst>
          <pc:docMk/>
          <pc:sldMk cId="1698213731" sldId="272"/>
        </pc:sldMkLst>
        <pc:spChg chg="mod">
          <ac:chgData name="文俊 許" userId="6e26366ca36a04c6" providerId="LiveId" clId="{1A7E149B-F585-4BE6-A2BB-783714999F06}" dt="2022-09-18T13:17:43.934" v="134" actId="20577"/>
          <ac:spMkLst>
            <pc:docMk/>
            <pc:sldMk cId="1698213731" sldId="272"/>
            <ac:spMk id="3" creationId="{9E0796B8-CE4F-4F0D-BE75-3E3A175FABB0}"/>
          </ac:spMkLst>
        </pc:spChg>
      </pc:sldChg>
      <pc:sldChg chg="modSp mod">
        <pc:chgData name="文俊 許" userId="6e26366ca36a04c6" providerId="LiveId" clId="{1A7E149B-F585-4BE6-A2BB-783714999F06}" dt="2022-09-18T13:21:27.382" v="163" actId="20577"/>
        <pc:sldMkLst>
          <pc:docMk/>
          <pc:sldMk cId="1001420031" sldId="274"/>
        </pc:sldMkLst>
        <pc:spChg chg="mod">
          <ac:chgData name="文俊 許" userId="6e26366ca36a04c6" providerId="LiveId" clId="{1A7E149B-F585-4BE6-A2BB-783714999F06}" dt="2022-09-18T13:21:27.382" v="163" actId="20577"/>
          <ac:spMkLst>
            <pc:docMk/>
            <pc:sldMk cId="1001420031" sldId="274"/>
            <ac:spMk id="3" creationId="{E1CAC5D0-1B9B-4308-922C-A19895337573}"/>
          </ac:spMkLst>
        </pc:spChg>
      </pc:sldChg>
      <pc:sldChg chg="modSp mod">
        <pc:chgData name="文俊 許" userId="6e26366ca36a04c6" providerId="LiveId" clId="{1A7E149B-F585-4BE6-A2BB-783714999F06}" dt="2022-09-18T13:32:57.580" v="194" actId="20577"/>
        <pc:sldMkLst>
          <pc:docMk/>
          <pc:sldMk cId="2742398079" sldId="275"/>
        </pc:sldMkLst>
        <pc:spChg chg="mod">
          <ac:chgData name="文俊 許" userId="6e26366ca36a04c6" providerId="LiveId" clId="{1A7E149B-F585-4BE6-A2BB-783714999F06}" dt="2022-09-18T13:32:57.580" v="194" actId="20577"/>
          <ac:spMkLst>
            <pc:docMk/>
            <pc:sldMk cId="2742398079" sldId="275"/>
            <ac:spMk id="3" creationId="{3916F567-2AFF-4CB4-89CD-67B336E3417B}"/>
          </ac:spMkLst>
        </pc:spChg>
      </pc:sldChg>
      <pc:sldChg chg="modSp mod">
        <pc:chgData name="文俊 許" userId="6e26366ca36a04c6" providerId="LiveId" clId="{1A7E149B-F585-4BE6-A2BB-783714999F06}" dt="2023-01-03T13:36:24.044" v="693" actId="207"/>
        <pc:sldMkLst>
          <pc:docMk/>
          <pc:sldMk cId="2181868881" sldId="302"/>
        </pc:sldMkLst>
        <pc:spChg chg="mod">
          <ac:chgData name="文俊 許" userId="6e26366ca36a04c6" providerId="LiveId" clId="{1A7E149B-F585-4BE6-A2BB-783714999F06}" dt="2023-01-03T13:36:24.044" v="693" actId="207"/>
          <ac:spMkLst>
            <pc:docMk/>
            <pc:sldMk cId="2181868881" sldId="302"/>
            <ac:spMk id="3" creationId="{00000000-0000-0000-0000-000000000000}"/>
          </ac:spMkLst>
        </pc:spChg>
      </pc:sldChg>
      <pc:sldChg chg="addSp delSp modSp mod">
        <pc:chgData name="文俊 許" userId="6e26366ca36a04c6" providerId="LiveId" clId="{1A7E149B-F585-4BE6-A2BB-783714999F06}" dt="2023-01-04T06:14:00.991" v="862" actId="478"/>
        <pc:sldMkLst>
          <pc:docMk/>
          <pc:sldMk cId="2704693236" sldId="315"/>
        </pc:sldMkLst>
        <pc:spChg chg="mod">
          <ac:chgData name="文俊 許" userId="6e26366ca36a04c6" providerId="LiveId" clId="{1A7E149B-F585-4BE6-A2BB-783714999F06}" dt="2022-08-28T13:35:42.937" v="7" actId="5793"/>
          <ac:spMkLst>
            <pc:docMk/>
            <pc:sldMk cId="2704693236" sldId="315"/>
            <ac:spMk id="3" creationId="{00000000-0000-0000-0000-000000000000}"/>
          </ac:spMkLst>
        </pc:spChg>
        <pc:picChg chg="add del mod">
          <ac:chgData name="文俊 許" userId="6e26366ca36a04c6" providerId="LiveId" clId="{1A7E149B-F585-4BE6-A2BB-783714999F06}" dt="2023-01-04T06:14:00.991" v="862" actId="478"/>
          <ac:picMkLst>
            <pc:docMk/>
            <pc:sldMk cId="2704693236" sldId="315"/>
            <ac:picMk id="4" creationId="{7A66E4DD-43E1-C70A-93BF-50A309BFDB8D}"/>
          </ac:picMkLst>
        </pc:picChg>
      </pc:sldChg>
      <pc:sldChg chg="modSp mod">
        <pc:chgData name="文俊 許" userId="6e26366ca36a04c6" providerId="LiveId" clId="{1A7E149B-F585-4BE6-A2BB-783714999F06}" dt="2023-01-04T05:19:40.359" v="760" actId="1076"/>
        <pc:sldMkLst>
          <pc:docMk/>
          <pc:sldMk cId="3475489447" sldId="316"/>
        </pc:sldMkLst>
        <pc:spChg chg="mod">
          <ac:chgData name="文俊 許" userId="6e26366ca36a04c6" providerId="LiveId" clId="{1A7E149B-F585-4BE6-A2BB-783714999F06}" dt="2022-09-18T12:48:39.681" v="81" actId="20577"/>
          <ac:spMkLst>
            <pc:docMk/>
            <pc:sldMk cId="3475489447" sldId="316"/>
            <ac:spMk id="3" creationId="{00000000-0000-0000-0000-000000000000}"/>
          </ac:spMkLst>
        </pc:spChg>
        <pc:spChg chg="mod">
          <ac:chgData name="文俊 許" userId="6e26366ca36a04c6" providerId="LiveId" clId="{1A7E149B-F585-4BE6-A2BB-783714999F06}" dt="2023-01-04T05:19:40.359" v="760" actId="1076"/>
          <ac:spMkLst>
            <pc:docMk/>
            <pc:sldMk cId="3475489447" sldId="316"/>
            <ac:spMk id="4" creationId="{4D761986-2D55-7AA6-45AC-6242C3D175E5}"/>
          </ac:spMkLst>
        </pc:spChg>
      </pc:sldChg>
      <pc:sldChg chg="addSp modSp mod">
        <pc:chgData name="文俊 許" userId="6e26366ca36a04c6" providerId="LiveId" clId="{1A7E149B-F585-4BE6-A2BB-783714999F06}" dt="2023-01-09T13:32:26.189" v="982" actId="1076"/>
        <pc:sldMkLst>
          <pc:docMk/>
          <pc:sldMk cId="1562250302" sldId="319"/>
        </pc:sldMkLst>
        <pc:spChg chg="mod">
          <ac:chgData name="文俊 許" userId="6e26366ca36a04c6" providerId="LiveId" clId="{1A7E149B-F585-4BE6-A2BB-783714999F06}" dt="2023-01-09T13:30:50.375" v="936" actId="1076"/>
          <ac:spMkLst>
            <pc:docMk/>
            <pc:sldMk cId="1562250302" sldId="319"/>
            <ac:spMk id="2" creationId="{CDC40D0C-F373-0ECF-C6CC-A696643069BD}"/>
          </ac:spMkLst>
        </pc:spChg>
        <pc:spChg chg="mod">
          <ac:chgData name="文俊 許" userId="6e26366ca36a04c6" providerId="LiveId" clId="{1A7E149B-F585-4BE6-A2BB-783714999F06}" dt="2022-08-28T13:35:52.598" v="14" actId="20577"/>
          <ac:spMkLst>
            <pc:docMk/>
            <pc:sldMk cId="1562250302" sldId="319"/>
            <ac:spMk id="3" creationId="{8B6B5CAE-583B-C49B-CE75-4BBBD9F77DE5}"/>
          </ac:spMkLst>
        </pc:spChg>
        <pc:spChg chg="mod">
          <ac:chgData name="文俊 許" userId="6e26366ca36a04c6" providerId="LiveId" clId="{1A7E149B-F585-4BE6-A2BB-783714999F06}" dt="2023-01-09T13:31:12.077" v="941" actId="1076"/>
          <ac:spMkLst>
            <pc:docMk/>
            <pc:sldMk cId="1562250302" sldId="319"/>
            <ac:spMk id="6" creationId="{6B4E8842-E16B-01E8-42EA-2F249E8EA041}"/>
          </ac:spMkLst>
        </pc:spChg>
        <pc:spChg chg="mod">
          <ac:chgData name="文俊 許" userId="6e26366ca36a04c6" providerId="LiveId" clId="{1A7E149B-F585-4BE6-A2BB-783714999F06}" dt="2023-01-09T13:31:05.659" v="940" actId="1076"/>
          <ac:spMkLst>
            <pc:docMk/>
            <pc:sldMk cId="1562250302" sldId="319"/>
            <ac:spMk id="8" creationId="{BB8A95A8-4A63-0DED-882B-639B07015C6A}"/>
          </ac:spMkLst>
        </pc:spChg>
        <pc:spChg chg="add mod">
          <ac:chgData name="文俊 許" userId="6e26366ca36a04c6" providerId="LiveId" clId="{1A7E149B-F585-4BE6-A2BB-783714999F06}" dt="2023-01-09T13:32:26.189" v="982" actId="1076"/>
          <ac:spMkLst>
            <pc:docMk/>
            <pc:sldMk cId="1562250302" sldId="319"/>
            <ac:spMk id="12" creationId="{8EA66AD9-32D6-9AB2-5619-3450FCFB2859}"/>
          </ac:spMkLst>
        </pc:spChg>
        <pc:picChg chg="mod">
          <ac:chgData name="文俊 許" userId="6e26366ca36a04c6" providerId="LiveId" clId="{1A7E149B-F585-4BE6-A2BB-783714999F06}" dt="2023-01-09T13:30:37.610" v="934" actId="1076"/>
          <ac:picMkLst>
            <pc:docMk/>
            <pc:sldMk cId="1562250302" sldId="319"/>
            <ac:picMk id="4" creationId="{49A8837B-45A0-6ECB-1B6C-128AA23EA10F}"/>
          </ac:picMkLst>
        </pc:picChg>
        <pc:picChg chg="mod">
          <ac:chgData name="文俊 許" userId="6e26366ca36a04c6" providerId="LiveId" clId="{1A7E149B-F585-4BE6-A2BB-783714999F06}" dt="2023-01-09T13:30:35.413" v="933" actId="1076"/>
          <ac:picMkLst>
            <pc:docMk/>
            <pc:sldMk cId="1562250302" sldId="319"/>
            <ac:picMk id="7" creationId="{0DB4F997-F005-D6B5-5B8E-5A2D23DEA6B1}"/>
          </ac:picMkLst>
        </pc:picChg>
        <pc:picChg chg="mod">
          <ac:chgData name="文俊 許" userId="6e26366ca36a04c6" providerId="LiveId" clId="{1A7E149B-F585-4BE6-A2BB-783714999F06}" dt="2023-01-09T13:30:44.980" v="935" actId="1076"/>
          <ac:picMkLst>
            <pc:docMk/>
            <pc:sldMk cId="1562250302" sldId="319"/>
            <ac:picMk id="9" creationId="{D5C761C1-3D61-7FA4-9362-8741BE971890}"/>
          </ac:picMkLst>
        </pc:picChg>
        <pc:picChg chg="add mod">
          <ac:chgData name="文俊 許" userId="6e26366ca36a04c6" providerId="LiveId" clId="{1A7E149B-F585-4BE6-A2BB-783714999F06}" dt="2023-01-09T13:31:40.739" v="946" actId="1076"/>
          <ac:picMkLst>
            <pc:docMk/>
            <pc:sldMk cId="1562250302" sldId="319"/>
            <ac:picMk id="11" creationId="{B319B8A1-8F3A-06ED-A2BD-1D939A2186B6}"/>
          </ac:picMkLst>
        </pc:picChg>
      </pc:sldChg>
      <pc:sldChg chg="addSp delSp modSp new mod ord addCm delCm">
        <pc:chgData name="文俊 許" userId="6e26366ca36a04c6" providerId="LiveId" clId="{1A7E149B-F585-4BE6-A2BB-783714999F06}" dt="2022-12-28T15:02:09.257" v="692" actId="1076"/>
        <pc:sldMkLst>
          <pc:docMk/>
          <pc:sldMk cId="246479084" sldId="320"/>
        </pc:sldMkLst>
        <pc:spChg chg="del">
          <ac:chgData name="文俊 許" userId="6e26366ca36a04c6" providerId="LiveId" clId="{1A7E149B-F585-4BE6-A2BB-783714999F06}" dt="2022-12-25T13:12:39.867" v="198" actId="478"/>
          <ac:spMkLst>
            <pc:docMk/>
            <pc:sldMk cId="246479084" sldId="320"/>
            <ac:spMk id="2" creationId="{4EE6B97D-A799-9025-EFDF-BC27AD58B484}"/>
          </ac:spMkLst>
        </pc:spChg>
        <pc:spChg chg="add mod">
          <ac:chgData name="文俊 許" userId="6e26366ca36a04c6" providerId="LiveId" clId="{1A7E149B-F585-4BE6-A2BB-783714999F06}" dt="2022-12-28T14:57:37.998" v="681" actId="339"/>
          <ac:spMkLst>
            <pc:docMk/>
            <pc:sldMk cId="246479084" sldId="320"/>
            <ac:spMk id="2" creationId="{9748BDBD-AAD0-B57C-A0FB-5799BFA13B64}"/>
          </ac:spMkLst>
        </pc:spChg>
        <pc:spChg chg="add del mod">
          <ac:chgData name="文俊 許" userId="6e26366ca36a04c6" providerId="LiveId" clId="{1A7E149B-F585-4BE6-A2BB-783714999F06}" dt="2022-12-25T13:15:44.186" v="214" actId="478"/>
          <ac:spMkLst>
            <pc:docMk/>
            <pc:sldMk cId="246479084" sldId="320"/>
            <ac:spMk id="3" creationId="{93A1621C-05DE-0049-FF11-A3D76F8A802F}"/>
          </ac:spMkLst>
        </pc:spChg>
        <pc:spChg chg="add mod">
          <ac:chgData name="文俊 許" userId="6e26366ca36a04c6" providerId="LiveId" clId="{1A7E149B-F585-4BE6-A2BB-783714999F06}" dt="2022-12-28T14:57:26.040" v="679" actId="1076"/>
          <ac:spMkLst>
            <pc:docMk/>
            <pc:sldMk cId="246479084" sldId="320"/>
            <ac:spMk id="4" creationId="{FDD09139-87E5-E76B-9123-D1912823D72F}"/>
          </ac:spMkLst>
        </pc:spChg>
        <pc:spChg chg="add del mod">
          <ac:chgData name="文俊 許" userId="6e26366ca36a04c6" providerId="LiveId" clId="{1A7E149B-F585-4BE6-A2BB-783714999F06}" dt="2022-12-25T13:14:36.016" v="202"/>
          <ac:spMkLst>
            <pc:docMk/>
            <pc:sldMk cId="246479084" sldId="320"/>
            <ac:spMk id="5" creationId="{C6AB4407-C8D5-8E90-CA86-5816BAAF8D82}"/>
          </ac:spMkLst>
        </pc:spChg>
        <pc:spChg chg="add del mod">
          <ac:chgData name="文俊 許" userId="6e26366ca36a04c6" providerId="LiveId" clId="{1A7E149B-F585-4BE6-A2BB-783714999F06}" dt="2022-12-25T13:15:47.931" v="215"/>
          <ac:spMkLst>
            <pc:docMk/>
            <pc:sldMk cId="246479084" sldId="320"/>
            <ac:spMk id="7" creationId="{1AB5D22F-65D9-227E-495F-8BA720909C41}"/>
          </ac:spMkLst>
        </pc:spChg>
        <pc:spChg chg="add mod">
          <ac:chgData name="文俊 許" userId="6e26366ca36a04c6" providerId="LiveId" clId="{1A7E149B-F585-4BE6-A2BB-783714999F06}" dt="2022-12-28T14:58:14.317" v="684" actId="339"/>
          <ac:spMkLst>
            <pc:docMk/>
            <pc:sldMk cId="246479084" sldId="320"/>
            <ac:spMk id="8" creationId="{4AFDD470-1A77-7D19-7939-CAA715455DBE}"/>
          </ac:spMkLst>
        </pc:spChg>
        <pc:spChg chg="add del mod">
          <ac:chgData name="文俊 許" userId="6e26366ca36a04c6" providerId="LiveId" clId="{1A7E149B-F585-4BE6-A2BB-783714999F06}" dt="2022-12-28T14:49:52.790" v="606" actId="478"/>
          <ac:spMkLst>
            <pc:docMk/>
            <pc:sldMk cId="246479084" sldId="320"/>
            <ac:spMk id="11" creationId="{210165F3-E6F7-BD05-49CF-CA70D9E5AD73}"/>
          </ac:spMkLst>
        </pc:spChg>
        <pc:spChg chg="add del mod">
          <ac:chgData name="文俊 許" userId="6e26366ca36a04c6" providerId="LiveId" clId="{1A7E149B-F585-4BE6-A2BB-783714999F06}" dt="2022-12-28T14:56:12.173" v="666" actId="478"/>
          <ac:spMkLst>
            <pc:docMk/>
            <pc:sldMk cId="246479084" sldId="320"/>
            <ac:spMk id="12" creationId="{300E5240-50B5-2EB9-C326-A0D96DAF8B78}"/>
          </ac:spMkLst>
        </pc:spChg>
        <pc:spChg chg="add del mod">
          <ac:chgData name="文俊 許" userId="6e26366ca36a04c6" providerId="LiveId" clId="{1A7E149B-F585-4BE6-A2BB-783714999F06}" dt="2022-12-25T13:19:30.875" v="413" actId="478"/>
          <ac:spMkLst>
            <pc:docMk/>
            <pc:sldMk cId="246479084" sldId="320"/>
            <ac:spMk id="17" creationId="{775055CC-818D-B02C-1CCB-22D5DDDED1DE}"/>
          </ac:spMkLst>
        </pc:spChg>
        <pc:spChg chg="add del mod">
          <ac:chgData name="文俊 許" userId="6e26366ca36a04c6" providerId="LiveId" clId="{1A7E149B-F585-4BE6-A2BB-783714999F06}" dt="2022-12-28T14:49:48.042" v="604" actId="478"/>
          <ac:spMkLst>
            <pc:docMk/>
            <pc:sldMk cId="246479084" sldId="320"/>
            <ac:spMk id="18" creationId="{BD2AF04B-AB62-29F9-C138-F2A5B277E39A}"/>
          </ac:spMkLst>
        </pc:spChg>
        <pc:picChg chg="add mod">
          <ac:chgData name="文俊 許" userId="6e26366ca36a04c6" providerId="LiveId" clId="{1A7E149B-F585-4BE6-A2BB-783714999F06}" dt="2022-12-28T15:02:09.257" v="692" actId="1076"/>
          <ac:picMkLst>
            <pc:docMk/>
            <pc:sldMk cId="246479084" sldId="320"/>
            <ac:picMk id="5" creationId="{526BC4DE-7143-0E4D-07E2-159B3472BEE8}"/>
          </ac:picMkLst>
        </pc:picChg>
        <pc:picChg chg="add del mod">
          <ac:chgData name="文俊 許" userId="6e26366ca36a04c6" providerId="LiveId" clId="{1A7E149B-F585-4BE6-A2BB-783714999F06}" dt="2022-12-25T13:18:50.427" v="407" actId="478"/>
          <ac:picMkLst>
            <pc:docMk/>
            <pc:sldMk cId="246479084" sldId="320"/>
            <ac:picMk id="10" creationId="{F1603C84-5AA0-4F1F-7375-27AA870EE023}"/>
          </ac:picMkLst>
        </pc:picChg>
        <pc:picChg chg="add del mod">
          <ac:chgData name="文俊 許" userId="6e26366ca36a04c6" providerId="LiveId" clId="{1A7E149B-F585-4BE6-A2BB-783714999F06}" dt="2022-12-28T14:49:30.873" v="602" actId="478"/>
          <ac:picMkLst>
            <pc:docMk/>
            <pc:sldMk cId="246479084" sldId="320"/>
            <ac:picMk id="14" creationId="{D02AF5BF-1576-CC2E-8EA6-7007452B67E7}"/>
          </ac:picMkLst>
        </pc:picChg>
        <pc:picChg chg="add del mod">
          <ac:chgData name="文俊 許" userId="6e26366ca36a04c6" providerId="LiveId" clId="{1A7E149B-F585-4BE6-A2BB-783714999F06}" dt="2022-12-28T14:49:28.349" v="601" actId="478"/>
          <ac:picMkLst>
            <pc:docMk/>
            <pc:sldMk cId="246479084" sldId="320"/>
            <ac:picMk id="16" creationId="{45A14DCE-0077-AE46-A215-F075EA45642E}"/>
          </ac:picMkLst>
        </pc:picChg>
        <pc:picChg chg="add del mod">
          <ac:chgData name="文俊 許" userId="6e26366ca36a04c6" providerId="LiveId" clId="{1A7E149B-F585-4BE6-A2BB-783714999F06}" dt="2022-12-28T14:49:33.585" v="603" actId="478"/>
          <ac:picMkLst>
            <pc:docMk/>
            <pc:sldMk cId="246479084" sldId="320"/>
            <ac:picMk id="20" creationId="{990D3AFE-0B86-67ED-20CE-230BD85A352B}"/>
          </ac:picMkLst>
        </pc:picChg>
      </pc:sldChg>
      <pc:sldChg chg="new del">
        <pc:chgData name="文俊 許" userId="6e26366ca36a04c6" providerId="LiveId" clId="{1A7E149B-F585-4BE6-A2BB-783714999F06}" dt="2022-12-25T13:11:53.964" v="196" actId="680"/>
        <pc:sldMkLst>
          <pc:docMk/>
          <pc:sldMk cId="386067843" sldId="320"/>
        </pc:sldMkLst>
      </pc:sldChg>
      <pc:sldChg chg="add del">
        <pc:chgData name="文俊 許" userId="6e26366ca36a04c6" providerId="LiveId" clId="{1A7E149B-F585-4BE6-A2BB-783714999F06}" dt="2022-12-28T15:01:30.865" v="691" actId="2890"/>
        <pc:sldMkLst>
          <pc:docMk/>
          <pc:sldMk cId="1516913329" sldId="321"/>
        </pc:sldMkLst>
      </pc:sldChg>
      <pc:sldChg chg="add del">
        <pc:chgData name="文俊 許" userId="6e26366ca36a04c6" providerId="LiveId" clId="{1A7E149B-F585-4BE6-A2BB-783714999F06}" dt="2022-12-28T15:00:30.239" v="687" actId="2890"/>
        <pc:sldMkLst>
          <pc:docMk/>
          <pc:sldMk cId="3371466357" sldId="321"/>
        </pc:sldMkLst>
      </pc:sldChg>
      <pc:sldChg chg="modSp mod">
        <pc:chgData name="文俊 許" userId="6e26366ca36a04c6" providerId="LiveId" clId="{1A7E149B-F585-4BE6-A2BB-783714999F06}" dt="2023-01-04T06:18:55.276" v="918" actId="1076"/>
        <pc:sldMkLst>
          <pc:docMk/>
          <pc:sldMk cId="680043689" sldId="622"/>
        </pc:sldMkLst>
        <pc:spChg chg="mod">
          <ac:chgData name="文俊 許" userId="6e26366ca36a04c6" providerId="LiveId" clId="{1A7E149B-F585-4BE6-A2BB-783714999F06}" dt="2023-01-04T06:13:43.558" v="861" actId="255"/>
          <ac:spMkLst>
            <pc:docMk/>
            <pc:sldMk cId="680043689" sldId="622"/>
            <ac:spMk id="2" creationId="{0942B5BD-554A-CEC5-554D-39477CB5D422}"/>
          </ac:spMkLst>
        </pc:spChg>
        <pc:spChg chg="mod">
          <ac:chgData name="文俊 許" userId="6e26366ca36a04c6" providerId="LiveId" clId="{1A7E149B-F585-4BE6-A2BB-783714999F06}" dt="2023-01-04T06:11:14.962" v="826" actId="255"/>
          <ac:spMkLst>
            <pc:docMk/>
            <pc:sldMk cId="680043689" sldId="622"/>
            <ac:spMk id="4" creationId="{75637192-3EB6-87D8-4B44-FDF5725A1193}"/>
          </ac:spMkLst>
        </pc:spChg>
        <pc:spChg chg="mod">
          <ac:chgData name="文俊 許" userId="6e26366ca36a04c6" providerId="LiveId" clId="{1A7E149B-F585-4BE6-A2BB-783714999F06}" dt="2023-01-04T06:18:33.979" v="916" actId="1076"/>
          <ac:spMkLst>
            <pc:docMk/>
            <pc:sldMk cId="680043689" sldId="622"/>
            <ac:spMk id="5" creationId="{7E689050-27E9-9EE8-D98E-6B23A3188388}"/>
          </ac:spMkLst>
        </pc:spChg>
        <pc:spChg chg="mod">
          <ac:chgData name="文俊 許" userId="6e26366ca36a04c6" providerId="LiveId" clId="{1A7E149B-F585-4BE6-A2BB-783714999F06}" dt="2023-01-04T06:12:22.206" v="845" actId="1076"/>
          <ac:spMkLst>
            <pc:docMk/>
            <pc:sldMk cId="680043689" sldId="622"/>
            <ac:spMk id="7" creationId="{E86B50A8-9588-6CEA-4F80-ACA6E8228DB8}"/>
          </ac:spMkLst>
        </pc:spChg>
        <pc:spChg chg="mod">
          <ac:chgData name="文俊 許" userId="6e26366ca36a04c6" providerId="LiveId" clId="{1A7E149B-F585-4BE6-A2BB-783714999F06}" dt="2023-01-04T06:11:22.376" v="828" actId="1076"/>
          <ac:spMkLst>
            <pc:docMk/>
            <pc:sldMk cId="680043689" sldId="622"/>
            <ac:spMk id="9" creationId="{2E77EFE9-6F41-D8B2-0014-D418AE7AF3B3}"/>
          </ac:spMkLst>
        </pc:spChg>
        <pc:spChg chg="mod">
          <ac:chgData name="文俊 許" userId="6e26366ca36a04c6" providerId="LiveId" clId="{1A7E149B-F585-4BE6-A2BB-783714999F06}" dt="2023-01-04T06:18:47.796" v="917" actId="1076"/>
          <ac:spMkLst>
            <pc:docMk/>
            <pc:sldMk cId="680043689" sldId="622"/>
            <ac:spMk id="12" creationId="{5BDB237F-BE97-DF04-81EA-F27723D7371C}"/>
          </ac:spMkLst>
        </pc:spChg>
        <pc:spChg chg="mod">
          <ac:chgData name="文俊 許" userId="6e26366ca36a04c6" providerId="LiveId" clId="{1A7E149B-F585-4BE6-A2BB-783714999F06}" dt="2023-01-04T06:12:33.990" v="847" actId="1076"/>
          <ac:spMkLst>
            <pc:docMk/>
            <pc:sldMk cId="680043689" sldId="622"/>
            <ac:spMk id="15" creationId="{43C146B6-22F7-A56F-7369-5F528E52F600}"/>
          </ac:spMkLst>
        </pc:spChg>
        <pc:picChg chg="mod">
          <ac:chgData name="文俊 許" userId="6e26366ca36a04c6" providerId="LiveId" clId="{1A7E149B-F585-4BE6-A2BB-783714999F06}" dt="2023-01-04T06:12:18.665" v="844" actId="1076"/>
          <ac:picMkLst>
            <pc:docMk/>
            <pc:sldMk cId="680043689" sldId="622"/>
            <ac:picMk id="6" creationId="{353B2B23-B75E-15E2-92EC-A82A709E479C}"/>
          </ac:picMkLst>
        </pc:picChg>
        <pc:picChg chg="mod">
          <ac:chgData name="文俊 許" userId="6e26366ca36a04c6" providerId="LiveId" clId="{1A7E149B-F585-4BE6-A2BB-783714999F06}" dt="2023-01-04T06:18:30.952" v="915" actId="1076"/>
          <ac:picMkLst>
            <pc:docMk/>
            <pc:sldMk cId="680043689" sldId="622"/>
            <ac:picMk id="10" creationId="{0DBE47A9-B7B1-821E-46D3-19F3A6F527CA}"/>
          </ac:picMkLst>
        </pc:picChg>
        <pc:picChg chg="mod">
          <ac:chgData name="文俊 許" userId="6e26366ca36a04c6" providerId="LiveId" clId="{1A7E149B-F585-4BE6-A2BB-783714999F06}" dt="2023-01-04T06:18:55.276" v="918" actId="1076"/>
          <ac:picMkLst>
            <pc:docMk/>
            <pc:sldMk cId="680043689" sldId="622"/>
            <ac:picMk id="11" creationId="{712D1CBC-82DE-F891-2F42-1403529CEB8A}"/>
          </ac:picMkLst>
        </pc:picChg>
        <pc:picChg chg="mod">
          <ac:chgData name="文俊 許" userId="6e26366ca36a04c6" providerId="LiveId" clId="{1A7E149B-F585-4BE6-A2BB-783714999F06}" dt="2023-01-04T06:12:10.164" v="842" actId="1076"/>
          <ac:picMkLst>
            <pc:docMk/>
            <pc:sldMk cId="680043689" sldId="622"/>
            <ac:picMk id="14" creationId="{0570ED8B-190B-B925-A29D-3065D3676D23}"/>
          </ac:picMkLst>
        </pc:picChg>
      </pc:sldChg>
      <pc:sldChg chg="addSp modSp mod">
        <pc:chgData name="文俊 許" userId="6e26366ca36a04c6" providerId="LiveId" clId="{1A7E149B-F585-4BE6-A2BB-783714999F06}" dt="2023-01-04T05:27:59.968" v="764" actId="1076"/>
        <pc:sldMkLst>
          <pc:docMk/>
          <pc:sldMk cId="2732796341" sldId="623"/>
        </pc:sldMkLst>
        <pc:spChg chg="mod">
          <ac:chgData name="文俊 許" userId="6e26366ca36a04c6" providerId="LiveId" clId="{1A7E149B-F585-4BE6-A2BB-783714999F06}" dt="2023-01-04T05:27:50.463" v="761" actId="14861"/>
          <ac:spMkLst>
            <pc:docMk/>
            <pc:sldMk cId="2732796341" sldId="623"/>
            <ac:spMk id="2" creationId="{21215B09-E622-5055-C5A1-B6AC009F91E7}"/>
          </ac:spMkLst>
        </pc:spChg>
        <pc:spChg chg="add mod">
          <ac:chgData name="文俊 許" userId="6e26366ca36a04c6" providerId="LiveId" clId="{1A7E149B-F585-4BE6-A2BB-783714999F06}" dt="2023-01-04T05:27:59.968" v="764" actId="1076"/>
          <ac:spMkLst>
            <pc:docMk/>
            <pc:sldMk cId="2732796341" sldId="623"/>
            <ac:spMk id="4" creationId="{826DE200-21A7-63FA-7528-526662D00DF8}"/>
          </ac:spMkLst>
        </pc:spChg>
      </pc:sldChg>
      <pc:sldChg chg="addSp delSp modSp new mod modShow">
        <pc:chgData name="文俊 許" userId="6e26366ca36a04c6" providerId="LiveId" clId="{1A7E149B-F585-4BE6-A2BB-783714999F06}" dt="2023-01-09T13:34:53.546" v="1043" actId="207"/>
        <pc:sldMkLst>
          <pc:docMk/>
          <pc:sldMk cId="3494272071" sldId="625"/>
        </pc:sldMkLst>
        <pc:spChg chg="mod">
          <ac:chgData name="文俊 許" userId="6e26366ca36a04c6" providerId="LiveId" clId="{1A7E149B-F585-4BE6-A2BB-783714999F06}" dt="2023-01-04T06:27:44.486" v="922" actId="207"/>
          <ac:spMkLst>
            <pc:docMk/>
            <pc:sldMk cId="3494272071" sldId="625"/>
            <ac:spMk id="2" creationId="{A65B09E9-93AB-B9AD-0C26-45A732593066}"/>
          </ac:spMkLst>
        </pc:spChg>
        <pc:spChg chg="add mod">
          <ac:chgData name="文俊 許" userId="6e26366ca36a04c6" providerId="LiveId" clId="{1A7E149B-F585-4BE6-A2BB-783714999F06}" dt="2023-01-09T13:34:42.902" v="1042" actId="1076"/>
          <ac:spMkLst>
            <pc:docMk/>
            <pc:sldMk cId="3494272071" sldId="625"/>
            <ac:spMk id="3" creationId="{05B4F37D-64B5-A7D1-6CE8-AB8E065E0F99}"/>
          </ac:spMkLst>
        </pc:spChg>
        <pc:spChg chg="del">
          <ac:chgData name="文俊 許" userId="6e26366ca36a04c6" providerId="LiveId" clId="{1A7E149B-F585-4BE6-A2BB-783714999F06}" dt="2023-01-04T06:04:42.217" v="810" actId="931"/>
          <ac:spMkLst>
            <pc:docMk/>
            <pc:sldMk cId="3494272071" sldId="625"/>
            <ac:spMk id="3" creationId="{134A60E9-B3D8-4AD2-5864-FB43501715B5}"/>
          </ac:spMkLst>
        </pc:spChg>
        <pc:spChg chg="add mod">
          <ac:chgData name="文俊 許" userId="6e26366ca36a04c6" providerId="LiveId" clId="{1A7E149B-F585-4BE6-A2BB-783714999F06}" dt="2023-01-09T13:34:53.546" v="1043" actId="207"/>
          <ac:spMkLst>
            <pc:docMk/>
            <pc:sldMk cId="3494272071" sldId="625"/>
            <ac:spMk id="6" creationId="{39D386BC-268C-992D-E625-B9953661FEF7}"/>
          </ac:spMkLst>
        </pc:spChg>
        <pc:picChg chg="add mod">
          <ac:chgData name="文俊 許" userId="6e26366ca36a04c6" providerId="LiveId" clId="{1A7E149B-F585-4BE6-A2BB-783714999F06}" dt="2023-01-09T13:34:01.792" v="1036" actId="1076"/>
          <ac:picMkLst>
            <pc:docMk/>
            <pc:sldMk cId="3494272071" sldId="625"/>
            <ac:picMk id="5" creationId="{9FC0BFC5-4655-C846-AC13-E8BB4691829E}"/>
          </ac:picMkLst>
        </pc:picChg>
      </pc:sldChg>
      <pc:sldChg chg="addSp delSp modSp new del mod">
        <pc:chgData name="文俊 許" userId="6e26366ca36a04c6" providerId="LiveId" clId="{1A7E149B-F585-4BE6-A2BB-783714999F06}" dt="2023-01-04T06:14:52.073" v="873" actId="2696"/>
        <pc:sldMkLst>
          <pc:docMk/>
          <pc:sldMk cId="3721026632" sldId="626"/>
        </pc:sldMkLst>
        <pc:spChg chg="del">
          <ac:chgData name="文俊 許" userId="6e26366ca36a04c6" providerId="LiveId" clId="{1A7E149B-F585-4BE6-A2BB-783714999F06}" dt="2023-01-04T06:13:14.212" v="857" actId="478"/>
          <ac:spMkLst>
            <pc:docMk/>
            <pc:sldMk cId="3721026632" sldId="626"/>
            <ac:spMk id="2" creationId="{FDC13F53-3986-769B-45F9-1C419A9A410C}"/>
          </ac:spMkLst>
        </pc:spChg>
        <pc:spChg chg="del">
          <ac:chgData name="文俊 許" userId="6e26366ca36a04c6" providerId="LiveId" clId="{1A7E149B-F585-4BE6-A2BB-783714999F06}" dt="2023-01-04T06:12:53.430" v="851"/>
          <ac:spMkLst>
            <pc:docMk/>
            <pc:sldMk cId="3721026632" sldId="626"/>
            <ac:spMk id="3" creationId="{A573AC81-7787-2CBE-A539-24D1D73A233F}"/>
          </ac:spMkLst>
        </pc:spChg>
        <pc:spChg chg="add mod">
          <ac:chgData name="文俊 許" userId="6e26366ca36a04c6" providerId="LiveId" clId="{1A7E149B-F585-4BE6-A2BB-783714999F06}" dt="2023-01-04T06:13:19.561" v="859" actId="1076"/>
          <ac:spMkLst>
            <pc:docMk/>
            <pc:sldMk cId="3721026632" sldId="626"/>
            <ac:spMk id="6" creationId="{6C9897EF-EAC0-2CD2-5326-35E68519B807}"/>
          </ac:spMkLst>
        </pc:spChg>
        <pc:picChg chg="add mod">
          <ac:chgData name="文俊 許" userId="6e26366ca36a04c6" providerId="LiveId" clId="{1A7E149B-F585-4BE6-A2BB-783714999F06}" dt="2023-01-04T06:13:22.200" v="860" actId="1076"/>
          <ac:picMkLst>
            <pc:docMk/>
            <pc:sldMk cId="3721026632" sldId="626"/>
            <ac:picMk id="5" creationId="{EC2FF4A6-A39F-D069-2AA1-D52F50637C7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C9131-C942-4717-8A4B-E3A53897EEF7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9FEEF-D12B-4D7D-B8F0-BB8C398AF7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510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37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92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511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118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0383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7196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711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350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_設計工作\2013工作\大綜\事務用品\事務用品提案\簡報版型\版型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087296"/>
            <a:ext cx="12191999" cy="42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8764555" cy="1143000"/>
          </a:xfrm>
        </p:spPr>
        <p:txBody>
          <a:bodyPr>
            <a:normAutofit/>
          </a:bodyPr>
          <a:lstStyle>
            <a:lvl1pPr algn="l">
              <a:defRPr sz="2000" b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326896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ea"/>
                <a:ea typeface="+mj-ea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6753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00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97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9237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32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2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344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552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29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9CA08-AA4E-434A-8AA5-BA30DF0204CD}" type="datetimeFigureOut">
              <a:rPr lang="zh-TW" altLang="en-US" smtClean="0"/>
              <a:t>2023/2/22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E7DDC8-2761-48A3-B6BB-977B763FE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239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3.emf"/><Relationship Id="rId7" Type="http://schemas.openxmlformats.org/officeDocument/2006/relationships/image" Target="../media/image62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8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emf"/><Relationship Id="rId7" Type="http://schemas.openxmlformats.org/officeDocument/2006/relationships/image" Target="../media/image103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7" Type="http://schemas.openxmlformats.org/officeDocument/2006/relationships/image" Target="../media/image119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image" Target="../media/image140.emf"/><Relationship Id="rId7" Type="http://schemas.openxmlformats.org/officeDocument/2006/relationships/image" Target="../media/image141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emf"/><Relationship Id="rId5" Type="http://schemas.openxmlformats.org/officeDocument/2006/relationships/image" Target="../media/image58.emf"/><Relationship Id="rId4" Type="http://schemas.openxmlformats.org/officeDocument/2006/relationships/image" Target="../media/image19.emf"/><Relationship Id="rId9" Type="http://schemas.openxmlformats.org/officeDocument/2006/relationships/image" Target="../media/image14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emf"/><Relationship Id="rId4" Type="http://schemas.openxmlformats.org/officeDocument/2006/relationships/image" Target="../media/image147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emf"/><Relationship Id="rId4" Type="http://schemas.openxmlformats.org/officeDocument/2006/relationships/image" Target="../media/image16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9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TPhBzkDigA" TargetMode="External"/><Relationship Id="rId2" Type="http://schemas.openxmlformats.org/officeDocument/2006/relationships/hyperlink" Target="https://youtu.be/ExN0oG19rAg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.be/Xe1lbU96tPI" TargetMode="External"/><Relationship Id="rId4" Type="http://schemas.openxmlformats.org/officeDocument/2006/relationships/hyperlink" Target="https://youtu.be/uR-l50ZQxAY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5637192-3EB6-87D8-4B44-FDF5725A1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29774" y="193893"/>
            <a:ext cx="8332450" cy="9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Aft>
                <a:spcPct val="0"/>
              </a:spcAft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屏東縣政府教育處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107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年前瞻基礎建設</a:t>
            </a:r>
            <a:b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智慧教室教學設備教育訓練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9C8E032-E6C4-57AD-4369-BF4C6214E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3000" b="1" dirty="0"/>
          </a:p>
          <a:p>
            <a:endParaRPr lang="zh-TW" altLang="en-US" sz="3000" b="1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942B5BD-554A-CEC5-554D-39477CB5D422}"/>
              </a:ext>
            </a:extLst>
          </p:cNvPr>
          <p:cNvSpPr txBox="1"/>
          <p:nvPr/>
        </p:nvSpPr>
        <p:spPr>
          <a:xfrm>
            <a:off x="1929774" y="1105439"/>
            <a:ext cx="7970441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FFFF"/>
                </a:solidFill>
              </a:rPr>
              <a:t>請老師將麥克風設定為靜音</a:t>
            </a:r>
          </a:p>
        </p:txBody>
      </p:sp>
      <p:sp>
        <p:nvSpPr>
          <p:cNvPr id="9" name="內容版面配置區 7">
            <a:extLst>
              <a:ext uri="{FF2B5EF4-FFF2-40B4-BE49-F238E27FC236}">
                <a16:creationId xmlns:a16="http://schemas.microsoft.com/office/drawing/2014/main" id="{2E77EFE9-6F41-D8B2-0014-D418AE7AF3B3}"/>
              </a:ext>
            </a:extLst>
          </p:cNvPr>
          <p:cNvSpPr txBox="1">
            <a:spLocks/>
          </p:cNvSpPr>
          <p:nvPr/>
        </p:nvSpPr>
        <p:spPr>
          <a:xfrm>
            <a:off x="1184951" y="1851244"/>
            <a:ext cx="9822095" cy="623248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68580" tIns="34290" rIns="68580" bIns="34290" rtlCol="0" anchor="ctr">
            <a:sp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王漢宗勘亭流繁"/>
                <a:ea typeface="微軟正黑體" panose="020B0604030504040204" pitchFamily="34" charset="-120"/>
              </a:rPr>
              <a:t>請掃描</a:t>
            </a:r>
            <a:r>
              <a:rPr lang="en-US" altLang="zh-TW" sz="3600" b="1" dirty="0">
                <a:solidFill>
                  <a:schemeClr val="bg1"/>
                </a:solidFill>
                <a:latin typeface="王漢宗勘亭流繁"/>
                <a:ea typeface="微軟正黑體" panose="020B0604030504040204" pitchFamily="34" charset="-120"/>
              </a:rPr>
              <a:t>QR-CODE </a:t>
            </a:r>
            <a:r>
              <a:rPr lang="zh-TW" altLang="en-US" sz="3600" b="1" dirty="0">
                <a:solidFill>
                  <a:schemeClr val="bg1"/>
                </a:solidFill>
                <a:latin typeface="王漢宗勘亭流繁"/>
                <a:ea typeface="微軟正黑體" panose="020B0604030504040204" pitchFamily="34" charset="-120"/>
              </a:rPr>
              <a:t>進行簽到或簽退，謝謝</a:t>
            </a:r>
            <a:r>
              <a:rPr lang="en-US" altLang="zh-TW" sz="3600" b="1" dirty="0">
                <a:solidFill>
                  <a:schemeClr val="bg1"/>
                </a:solidFill>
                <a:latin typeface="王漢宗勘亭流繁"/>
                <a:ea typeface="微軟正黑體" panose="020B0604030504040204" pitchFamily="34" charset="-120"/>
              </a:rPr>
              <a:t>!!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3B2B23-B75E-15E2-92EC-A82A709E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1" y="3086618"/>
            <a:ext cx="2248286" cy="224828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86B50A8-9588-6CEA-4F80-ACA6E8228DB8}"/>
              </a:ext>
            </a:extLst>
          </p:cNvPr>
          <p:cNvSpPr txBox="1"/>
          <p:nvPr/>
        </p:nvSpPr>
        <p:spPr>
          <a:xfrm>
            <a:off x="56919" y="2614687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屏北區簽到退處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12D1CBC-82DE-F891-2F42-1403529CE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53" y="3576640"/>
            <a:ext cx="2248286" cy="224828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BDB237F-BE97-DF04-81EA-F27723D7371C}"/>
              </a:ext>
            </a:extLst>
          </p:cNvPr>
          <p:cNvSpPr txBox="1"/>
          <p:nvPr/>
        </p:nvSpPr>
        <p:spPr>
          <a:xfrm>
            <a:off x="4691058" y="3086618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屏中區簽到退處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3C146B6-22F7-A56F-7369-5F528E52F600}"/>
              </a:ext>
            </a:extLst>
          </p:cNvPr>
          <p:cNvSpPr txBox="1"/>
          <p:nvPr/>
        </p:nvSpPr>
        <p:spPr>
          <a:xfrm>
            <a:off x="9432814" y="3246884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屏南區簽到退處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02C1477-0FAE-5146-C5AF-F25D8E789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46" y="3749516"/>
            <a:ext cx="2242613" cy="224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4F6A26-AB62-4999-A9F0-B9A3DDA3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95" y="240404"/>
            <a:ext cx="8596668" cy="682305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巡覽列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3CCDDE-CD21-472D-8103-FFA7706EC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51284"/>
            <a:ext cx="11209866" cy="816556"/>
          </a:xfrm>
        </p:spPr>
        <p:txBody>
          <a:bodyPr>
            <a:normAutofit fontScale="92500"/>
          </a:bodyPr>
          <a:lstStyle/>
          <a:p>
            <a:r>
              <a:rPr lang="zh-TW" altLang="en-US" dirty="0"/>
              <a:t>導航分為</a:t>
            </a:r>
            <a:r>
              <a:rPr lang="zh-TW" altLang="en-US" dirty="0">
                <a:solidFill>
                  <a:srgbClr val="FF0000"/>
                </a:solidFill>
              </a:rPr>
              <a:t>左右</a:t>
            </a:r>
            <a:r>
              <a:rPr lang="zh-TW" altLang="en-US" dirty="0"/>
              <a:t>導航，觸控懸浮在頁面側邊的      （</a:t>
            </a:r>
            <a:r>
              <a:rPr lang="zh-TW" altLang="en-US" dirty="0">
                <a:solidFill>
                  <a:srgbClr val="FF0000"/>
                </a:solidFill>
              </a:rPr>
              <a:t>左</a:t>
            </a:r>
            <a:r>
              <a:rPr lang="zh-TW" altLang="en-US" dirty="0"/>
              <a:t>巡覽列喚出提示圖示）或      （</a:t>
            </a:r>
            <a:r>
              <a:rPr lang="zh-TW" altLang="en-US" dirty="0">
                <a:solidFill>
                  <a:srgbClr val="FF0000"/>
                </a:solidFill>
              </a:rPr>
              <a:t>右</a:t>
            </a:r>
            <a:r>
              <a:rPr lang="zh-TW" altLang="en-US" dirty="0"/>
              <a:t>巡覽列喚出提示圖示）。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無法同時左右巡覽列喚出</a:t>
            </a:r>
            <a:r>
              <a:rPr lang="zh-TW" altLang="en-US" dirty="0"/>
              <a:t>。以左邊為例： 觸控圖示，巡覽列展開； </a:t>
            </a:r>
            <a:endParaRPr lang="en-US" altLang="zh-TW" i="1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93AA58-8E41-462D-B172-F9AA557B6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32" y="1955762"/>
            <a:ext cx="6616866" cy="466387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B5053E6-0666-4288-8BA4-900DBC20905E}"/>
              </a:ext>
            </a:extLst>
          </p:cNvPr>
          <p:cNvSpPr/>
          <p:nvPr/>
        </p:nvSpPr>
        <p:spPr>
          <a:xfrm rot="16200000">
            <a:off x="7692860" y="1859439"/>
            <a:ext cx="3457806" cy="3806757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觸控      收起巡覽列                      觸控      返回到上一操作介面         觸控      返回主頁                         觸控      進入後臺，打開任務列表                                           觸控      打開批註軟體，</a:t>
            </a:r>
            <a:r>
              <a:rPr lang="zh-TW" altLang="en-US" dirty="0">
                <a:solidFill>
                  <a:srgbClr val="FF0000"/>
                </a:solidFill>
              </a:rPr>
              <a:t>註解在白板功能中不可操作</a:t>
            </a:r>
            <a:r>
              <a:rPr lang="zh-TW" altLang="en-US" dirty="0"/>
              <a:t>                            觸控      打開快速功能表                    觸控      打開信號通道清單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AA1F0D9-1D78-49D4-9ED8-A5921C5D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825" y="2172407"/>
            <a:ext cx="345155" cy="3354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24CDD7E-5D18-4E18-8EAD-F405911CE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826" y="2587622"/>
            <a:ext cx="345155" cy="3354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278D88-E05A-495C-9F86-43F090D54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699" y="2991799"/>
            <a:ext cx="357410" cy="33902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CF80C0A-30FB-4932-BD74-A649CEAC0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699" y="3404424"/>
            <a:ext cx="360238" cy="3413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A6F4E1A-F98A-4EA5-88DA-89F2BF5ED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663" y="3809493"/>
            <a:ext cx="365392" cy="33088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EA4E6F8-355B-4487-B68E-01BCC8C8D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676" y="4624286"/>
            <a:ext cx="360238" cy="33380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0D848B6-79FD-49C2-B7E0-F715FF8E3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4676" y="5036246"/>
            <a:ext cx="360238" cy="35587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C27670-57DF-086E-E237-7B3C9AF2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114" y="958967"/>
            <a:ext cx="345155" cy="33548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8EABEF2-2213-1DE5-16A8-378481A0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87605" y="925332"/>
            <a:ext cx="345155" cy="3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90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79F723-8DB8-4A19-B6EA-E3A1B695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3610"/>
            <a:ext cx="8596668" cy="55647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tx1"/>
                </a:solidFill>
              </a:rPr>
              <a:t>打開任務清單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A2B599-F5CF-453E-8E32-40F307C7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52994"/>
            <a:ext cx="8596668" cy="5188369"/>
          </a:xfrm>
        </p:spPr>
        <p:txBody>
          <a:bodyPr/>
          <a:lstStyle/>
          <a:p>
            <a:r>
              <a:rPr lang="zh-TW" altLang="en-US" dirty="0"/>
              <a:t>近期運行的任務按照</a:t>
            </a:r>
            <a:r>
              <a:rPr lang="zh-TW" altLang="en-US" dirty="0">
                <a:solidFill>
                  <a:srgbClr val="FF0000"/>
                </a:solidFill>
              </a:rPr>
              <a:t>使用者操作的先後順序排列</a:t>
            </a:r>
            <a:r>
              <a:rPr lang="zh-TW" altLang="en-US" dirty="0"/>
              <a:t>，最新打開的任務排在最下方，最上層。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6D63BB-DA71-40B7-B80E-7670CD818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99" y="1844360"/>
            <a:ext cx="9687367" cy="47700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E824F1A-4E15-4391-AFAD-860E40D6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89" y="296524"/>
            <a:ext cx="475516" cy="4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4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B2EAB0-8A03-42FF-AE4A-0A9249618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54" y="558291"/>
            <a:ext cx="10823175" cy="5465004"/>
          </a:xfrm>
        </p:spPr>
        <p:txBody>
          <a:bodyPr/>
          <a:lstStyle/>
          <a:p>
            <a:r>
              <a:rPr lang="zh-TW" altLang="en-US" dirty="0"/>
              <a:t>單個任務結束方式：觸控任務縮圖往</a:t>
            </a:r>
            <a:r>
              <a:rPr lang="zh-TW" altLang="en-US" dirty="0">
                <a:solidFill>
                  <a:srgbClr val="00B0F0"/>
                </a:solidFill>
              </a:rPr>
              <a:t>左</a:t>
            </a:r>
            <a:r>
              <a:rPr lang="zh-TW" altLang="en-US" dirty="0"/>
              <a:t>滑或者往</a:t>
            </a:r>
            <a:r>
              <a:rPr lang="zh-TW" altLang="en-US" dirty="0">
                <a:solidFill>
                  <a:srgbClr val="FF0000"/>
                </a:solidFill>
              </a:rPr>
              <a:t>右</a:t>
            </a:r>
            <a:r>
              <a:rPr lang="zh-TW" altLang="en-US" dirty="0"/>
              <a:t>滑，鬆開後縮圖消失，</a:t>
            </a:r>
            <a:endParaRPr lang="en-US" altLang="zh-TW" dirty="0"/>
          </a:p>
          <a:p>
            <a:r>
              <a:rPr lang="zh-TW" altLang="en-US" dirty="0"/>
              <a:t>任務結束。也可以觸控每個縮圖右上角的     （關閉圖示）來關閉單個縮圖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526060-8814-4E25-94B5-7ECE968F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823" y="1424701"/>
            <a:ext cx="8928952" cy="5162484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CC671DED-76B2-4C8A-A551-61F271DD7ECC}"/>
              </a:ext>
            </a:extLst>
          </p:cNvPr>
          <p:cNvCxnSpPr>
            <a:cxnSpLocks/>
          </p:cNvCxnSpPr>
          <p:nvPr/>
        </p:nvCxnSpPr>
        <p:spPr>
          <a:xfrm>
            <a:off x="8294713" y="3997076"/>
            <a:ext cx="3714407" cy="8867"/>
          </a:xfrm>
          <a:prstGeom prst="straightConnector1">
            <a:avLst/>
          </a:prstGeom>
          <a:ln w="57150">
            <a:prstDash val="dashDot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48592EE1-D9DC-4429-AE58-40F64FF3FD8C}"/>
              </a:ext>
            </a:extLst>
          </p:cNvPr>
          <p:cNvCxnSpPr>
            <a:cxnSpLocks/>
          </p:cNvCxnSpPr>
          <p:nvPr/>
        </p:nvCxnSpPr>
        <p:spPr>
          <a:xfrm flipH="1">
            <a:off x="167780" y="5852158"/>
            <a:ext cx="3524654" cy="34835"/>
          </a:xfrm>
          <a:prstGeom prst="straightConnector1">
            <a:avLst/>
          </a:prstGeom>
          <a:ln w="57150">
            <a:solidFill>
              <a:srgbClr val="00B0F0"/>
            </a:solidFill>
            <a:prstDash val="dash"/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73DED53B-E72A-46A6-A31C-C449AACC6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46" y="1017423"/>
            <a:ext cx="318781" cy="276211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6A56097-10A4-4500-8BCF-72966D29D3A1}"/>
              </a:ext>
            </a:extLst>
          </p:cNvPr>
          <p:cNvSpPr/>
          <p:nvPr/>
        </p:nvSpPr>
        <p:spPr>
          <a:xfrm>
            <a:off x="7763051" y="2905758"/>
            <a:ext cx="310392" cy="251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4E96DD6-90E3-4E4A-8F57-73CA3122D413}"/>
              </a:ext>
            </a:extLst>
          </p:cNvPr>
          <p:cNvSpPr/>
          <p:nvPr/>
        </p:nvSpPr>
        <p:spPr>
          <a:xfrm>
            <a:off x="7677964" y="1934233"/>
            <a:ext cx="310392" cy="251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BAB0066-6746-43C2-855A-BBF70A296CA5}"/>
              </a:ext>
            </a:extLst>
          </p:cNvPr>
          <p:cNvSpPr/>
          <p:nvPr/>
        </p:nvSpPr>
        <p:spPr>
          <a:xfrm>
            <a:off x="7906942" y="5180426"/>
            <a:ext cx="310392" cy="251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4834A60-6E79-4441-91DE-9DAC028718E6}"/>
              </a:ext>
            </a:extLst>
          </p:cNvPr>
          <p:cNvSpPr/>
          <p:nvPr/>
        </p:nvSpPr>
        <p:spPr>
          <a:xfrm>
            <a:off x="7596550" y="1638307"/>
            <a:ext cx="310392" cy="251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772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88ECD8-3DD7-4F45-9CC6-379A9C4F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67" y="209672"/>
            <a:ext cx="8596668" cy="56486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tx1"/>
                </a:solidFill>
              </a:rPr>
              <a:t>註解模式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715E76-C2F8-4888-AF93-6E2AE44B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867" y="949235"/>
            <a:ext cx="8596668" cy="4960810"/>
          </a:xfrm>
        </p:spPr>
        <p:txBody>
          <a:bodyPr/>
          <a:lstStyle/>
          <a:p>
            <a:r>
              <a:rPr lang="zh-TW" altLang="en-US" dirty="0"/>
              <a:t>喚出註解方式：觸控巡覽列中的     （註解圖示）當頁面中上方以文字形式出現“註解模式”字樣，下方出現工具列，左右兩邊巡覽列隱藏，表示喚醒成功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102474-FD06-464E-BA06-305905E5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562" y="285497"/>
            <a:ext cx="456296" cy="4132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2D86673-E907-406E-88B2-90037B50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54" y="1672046"/>
            <a:ext cx="8692384" cy="49367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DF05D-B99D-496A-BFFB-BD5A3404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443" y="949235"/>
            <a:ext cx="361049" cy="326956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1149531" y="5590903"/>
            <a:ext cx="1750423" cy="10189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B38FF22-9BBF-5C7D-9A62-3C3BE7B33BB7}"/>
              </a:ext>
            </a:extLst>
          </p:cNvPr>
          <p:cNvSpPr/>
          <p:nvPr/>
        </p:nvSpPr>
        <p:spPr>
          <a:xfrm>
            <a:off x="4705350" y="1672046"/>
            <a:ext cx="1543050" cy="404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92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2372B8-C7FD-4C61-B6F0-2875528B6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43840"/>
            <a:ext cx="11730445" cy="6479177"/>
          </a:xfrm>
        </p:spPr>
        <p:txBody>
          <a:bodyPr/>
          <a:lstStyle/>
          <a:p>
            <a:r>
              <a:rPr lang="zh-TW" altLang="en-US" dirty="0"/>
              <a:t>此時，左右兩側的工具列</a:t>
            </a:r>
            <a:r>
              <a:rPr lang="zh-TW" altLang="en-US" dirty="0">
                <a:solidFill>
                  <a:srgbClr val="FF0000"/>
                </a:solidFill>
              </a:rPr>
              <a:t>只有一側為啟動狀態</a:t>
            </a:r>
            <a:r>
              <a:rPr lang="zh-TW" altLang="en-US" dirty="0"/>
              <a:t>，啟動一側的工具列內工具圖示顯示為高亮，表示可操作狀態，另一側顯現</a:t>
            </a:r>
            <a:r>
              <a:rPr lang="zh-TW" altLang="en-US" dirty="0">
                <a:solidFill>
                  <a:schemeClr val="bg2">
                    <a:lumMod val="75000"/>
                  </a:schemeClr>
                </a:solidFill>
              </a:rPr>
              <a:t>灰底</a:t>
            </a:r>
            <a:r>
              <a:rPr lang="zh-TW" altLang="en-US" dirty="0"/>
              <a:t>，表示未啟動。 </a:t>
            </a:r>
            <a:endParaRPr lang="en-US" altLang="zh-TW" dirty="0"/>
          </a:p>
          <a:p>
            <a:r>
              <a:rPr lang="zh-TW" altLang="en-US" dirty="0"/>
              <a:t>注：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觸控左側巡覽列內註解圖示啟動註解時，彈出的註解工具列中左側是啟動狀態，觸控右側的巡覽列內註解圖示啟動註解時，彈出的註解工具中欄右側是啟動狀態。 </a:t>
            </a:r>
            <a:r>
              <a:rPr lang="en-US" altLang="zh-TW" dirty="0"/>
              <a:t>2.</a:t>
            </a:r>
            <a:r>
              <a:rPr lang="zh-TW" altLang="en-US" dirty="0"/>
              <a:t>切換註解工具列啟動狀態方式：觸控該側工具列上任意一個工具圖示，即可啟動整側工具列的圖示。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3.</a:t>
            </a:r>
            <a:r>
              <a:rPr lang="zh-TW" altLang="en-US" dirty="0"/>
              <a:t>工具列內圖示使用說明</a:t>
            </a:r>
            <a:r>
              <a:rPr lang="en-US" altLang="zh-TW" dirty="0"/>
              <a:t>: (1)</a:t>
            </a:r>
            <a:r>
              <a:rPr lang="zh-TW" altLang="en-US" dirty="0"/>
              <a:t>退出：觸控      （退出圖示），收起註解工具列，退出註解。 </a:t>
            </a:r>
            <a:endParaRPr lang="en-US" altLang="zh-TW" dirty="0"/>
          </a:p>
          <a:p>
            <a:r>
              <a:rPr lang="en-US" altLang="zh-TW" dirty="0"/>
              <a:t>(2)QR-CODE</a:t>
            </a:r>
            <a:r>
              <a:rPr lang="zh-TW" altLang="en-US" dirty="0"/>
              <a:t>：觸控      （</a:t>
            </a:r>
            <a:r>
              <a:rPr lang="en-US" altLang="zh-TW" dirty="0"/>
              <a:t>QR-CODE</a:t>
            </a:r>
            <a:r>
              <a:rPr lang="zh-TW" altLang="en-US" dirty="0"/>
              <a:t>圖示），彈出</a:t>
            </a:r>
            <a:r>
              <a:rPr lang="en-US" altLang="zh-TW" dirty="0"/>
              <a:t>QR-CODE</a:t>
            </a:r>
            <a:r>
              <a:rPr lang="zh-TW" altLang="en-US" dirty="0"/>
              <a:t>生成視窗，可掃描</a:t>
            </a:r>
            <a:r>
              <a:rPr lang="en-US" altLang="zh-TW" dirty="0"/>
              <a:t>QR-CODE</a:t>
            </a:r>
            <a:r>
              <a:rPr lang="zh-TW" altLang="en-US" dirty="0"/>
              <a:t>保存註解內容截圖至移動</a:t>
            </a:r>
            <a:endParaRPr lang="en-US" altLang="zh-TW" dirty="0"/>
          </a:p>
          <a:p>
            <a:r>
              <a:rPr lang="zh-TW" altLang="en-US" dirty="0"/>
              <a:t>    設備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FF0000"/>
                </a:solidFill>
              </a:rPr>
              <a:t>觸屏電視有連線網路狀態下</a:t>
            </a:r>
            <a:r>
              <a:rPr lang="en-US" altLang="zh-TW" dirty="0"/>
              <a:t>)</a:t>
            </a:r>
            <a:r>
              <a:rPr lang="zh-TW" altLang="en-US" dirty="0"/>
              <a:t>。 </a:t>
            </a:r>
            <a:endParaRPr lang="en-US" altLang="zh-TW" dirty="0"/>
          </a:p>
          <a:p>
            <a:r>
              <a:rPr lang="en-US" altLang="zh-TW" dirty="0"/>
              <a:t>(3)</a:t>
            </a:r>
            <a:r>
              <a:rPr lang="zh-TW" altLang="en-US" dirty="0"/>
              <a:t>保存：觸控      （保存圖示）將當前視窗截螢幕並保存。</a:t>
            </a:r>
            <a:endParaRPr lang="en-US" altLang="zh-TW" dirty="0"/>
          </a:p>
          <a:p>
            <a:r>
              <a:rPr lang="en-US" altLang="zh-TW" dirty="0"/>
              <a:t>(4)</a:t>
            </a:r>
            <a:r>
              <a:rPr lang="zh-TW" altLang="en-US" dirty="0"/>
              <a:t>擦除：觸控       </a:t>
            </a:r>
            <a:r>
              <a:rPr lang="en-US" altLang="zh-TW" dirty="0"/>
              <a:t>(</a:t>
            </a:r>
            <a:r>
              <a:rPr lang="zh-TW" altLang="en-US" dirty="0"/>
              <a:t>擦除圖示）啟用擦除功能，可擦除註解筆記。</a:t>
            </a:r>
            <a:r>
              <a:rPr lang="en-US" altLang="zh-TW" dirty="0"/>
              <a:t> (5)</a:t>
            </a:r>
            <a:r>
              <a:rPr lang="zh-TW" altLang="en-US" dirty="0"/>
              <a:t>畫筆：預設筆觸顏色為紅色，觸控     （畫</a:t>
            </a:r>
            <a:endParaRPr lang="en-US" altLang="zh-TW" dirty="0"/>
          </a:p>
          <a:p>
            <a:r>
              <a:rPr lang="zh-TW" altLang="en-US" dirty="0"/>
              <a:t>    筆圖示），可選擇筆跡、顏色、粗細。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4.</a:t>
            </a:r>
            <a:r>
              <a:rPr lang="zh-TW" altLang="en-US" dirty="0"/>
              <a:t>畫筆工具使用說明： </a:t>
            </a:r>
          </a:p>
          <a:p>
            <a:r>
              <a:rPr lang="en-US" altLang="zh-TW" dirty="0"/>
              <a:t>(1)</a:t>
            </a:r>
            <a:r>
              <a:rPr lang="zh-TW" altLang="en-US" dirty="0"/>
              <a:t>觸控      圖示，調出畫筆工具功能表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1D56DC-8581-490D-B20C-7391B1F49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913" y="2293401"/>
            <a:ext cx="342325" cy="33273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DBA41E7-F034-4496-B9C4-98AD9451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2" y="2643687"/>
            <a:ext cx="342325" cy="3327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CE0DF7-4E59-4E79-A94C-3305EA27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082" y="3483428"/>
            <a:ext cx="325546" cy="3164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AD653B6-E6C0-4903-A40F-804E2CE06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082" y="3931286"/>
            <a:ext cx="325546" cy="3164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588A263-79FE-4208-929F-46141EFBC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5298" y="3896461"/>
            <a:ext cx="342325" cy="33273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C7F1B33-F7B7-48AB-8B8C-74B9F1B99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293" y="5494761"/>
            <a:ext cx="356397" cy="34641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6F1427B-41F0-4018-BF94-F5178D4BD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557" y="4971783"/>
            <a:ext cx="2542886" cy="13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5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DF86A1-665C-45E0-90F3-9806C85DE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272874"/>
            <a:ext cx="10941418" cy="3585126"/>
          </a:xfrm>
        </p:spPr>
        <p:txBody>
          <a:bodyPr>
            <a:normAutofit/>
          </a:bodyPr>
          <a:lstStyle/>
          <a:p>
            <a:r>
              <a:rPr lang="en-US" altLang="zh-TW" dirty="0"/>
              <a:t>(2)</a:t>
            </a:r>
            <a:r>
              <a:rPr lang="zh-TW" altLang="en-US" dirty="0"/>
              <a:t>預設畫筆為鉛筆，觸控可切換為麥克筆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(3)</a:t>
            </a:r>
            <a:r>
              <a:rPr lang="zh-TW" altLang="en-US" dirty="0"/>
              <a:t>修改筆跡粗細                     向上滑動加粗筆跡，筆跡線同步加粗</a:t>
            </a:r>
            <a:endParaRPr lang="en-US" altLang="zh-TW" dirty="0"/>
          </a:p>
          <a:p>
            <a:r>
              <a:rPr lang="en-US" altLang="zh-TW" dirty="0"/>
              <a:t>(4)</a:t>
            </a:r>
            <a:r>
              <a:rPr lang="zh-TW" altLang="en-US" dirty="0"/>
              <a:t>修改畫筆顏色：觸控系統預設顏色色板，例如由紅色                      變為白色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(5)</a:t>
            </a:r>
            <a:r>
              <a:rPr lang="zh-TW" altLang="en-US" dirty="0"/>
              <a:t>筆跡線                     顯示當前設定的畫筆顏色及粗細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01A194-25FB-4677-806E-398B2612B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319" y="115113"/>
            <a:ext cx="5342088" cy="29974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93C9DF6-72CC-4591-9414-DE9F1353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48" y="3147672"/>
            <a:ext cx="1407546" cy="7707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5185C49-8502-4CC9-89E0-E6CFF0A7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275" y="3767309"/>
            <a:ext cx="1407546" cy="7707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481B07C-06EC-444B-8114-D6F9E09D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503" y="5432842"/>
            <a:ext cx="1407545" cy="7707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33ACD0F-2326-49AB-B76F-E1378DEDB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298" y="4403302"/>
            <a:ext cx="1407546" cy="7707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AB2FA0-5466-4DA1-8A64-AFB30B09F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494" y="4403794"/>
            <a:ext cx="140754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55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4EE0A0-CEC4-4765-BE87-B530AFA3B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1337"/>
            <a:ext cx="11352742" cy="6358854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/>
              <a:t>5.</a:t>
            </a:r>
            <a:r>
              <a:rPr lang="zh-TW" altLang="en-US" dirty="0"/>
              <a:t>擦除工具介紹及使用說明： </a:t>
            </a:r>
            <a:endParaRPr lang="en-US" altLang="zh-TW" dirty="0"/>
          </a:p>
          <a:p>
            <a:r>
              <a:rPr lang="zh-TW" altLang="en-US" dirty="0"/>
              <a:t>擦除工具介紹：擦除工具的作用是輔助用戶，共有</a:t>
            </a:r>
            <a:r>
              <a:rPr lang="en-US" altLang="zh-TW" dirty="0"/>
              <a:t>4</a:t>
            </a:r>
            <a:r>
              <a:rPr lang="zh-TW" altLang="en-US" dirty="0"/>
              <a:t>種擦除方式：點擦     、圈擦     、滑動清除螢幕、手勢擦除。</a:t>
            </a:r>
            <a:endParaRPr lang="en-US" altLang="zh-TW" dirty="0"/>
          </a:p>
          <a:p>
            <a:r>
              <a:rPr lang="zh-TW" altLang="en-US" dirty="0"/>
              <a:t> 擦除工具設定功能表喚起方式：觸控擦除工具圖示，喚出擦除工具功能表，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預設擦除工具為點擦     。除了滑動清螢幕工具外，系統會記憶使用者最近一次打開擦除工具功能表時</a:t>
            </a:r>
            <a:endParaRPr lang="en-US" altLang="zh-TW" dirty="0"/>
          </a:p>
          <a:p>
            <a:r>
              <a:rPr lang="zh-TW" altLang="en-US" dirty="0"/>
              <a:t>使用的工具。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4D4E75-6563-4F17-B212-803A3A702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676" y="483901"/>
            <a:ext cx="342324" cy="3327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20D5A7B-46B0-4F8C-87C9-DF70DA96A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68" y="483901"/>
            <a:ext cx="342324" cy="3327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04A1273-D8E7-4902-8CFB-939386637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000" y="3661945"/>
            <a:ext cx="3580939" cy="7038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25882F-2EF9-4A4A-BF3E-D65490444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98" y="1506486"/>
            <a:ext cx="6715093" cy="374855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14EBE7B-4B98-4D3B-B7C8-144F27B5D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067" y="5479630"/>
            <a:ext cx="342324" cy="3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0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37D6F-2903-4C77-B675-2C1A3C19F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04" y="218115"/>
            <a:ext cx="11669085" cy="6417578"/>
          </a:xfrm>
        </p:spPr>
        <p:txBody>
          <a:bodyPr>
            <a:normAutofit/>
          </a:bodyPr>
          <a:lstStyle/>
          <a:p>
            <a:r>
              <a:rPr lang="zh-TW" altLang="en-US" dirty="0"/>
              <a:t>四種擦除方式的使用說明如下： </a:t>
            </a:r>
            <a:r>
              <a:rPr lang="en-US" altLang="zh-TW" dirty="0"/>
              <a:t>(1)</a:t>
            </a:r>
            <a:r>
              <a:rPr lang="zh-TW" altLang="en-US" dirty="0"/>
              <a:t>點擦     ：點擦時出現板擦圖示      ，點擦只擦除板擦劃過區域內的筆跡     </a:t>
            </a:r>
            <a:endParaRPr lang="en-US" altLang="zh-TW" dirty="0"/>
          </a:p>
          <a:p>
            <a:r>
              <a:rPr lang="en-US" altLang="zh-TW" dirty="0"/>
              <a:t>(2)</a:t>
            </a:r>
            <a:r>
              <a:rPr lang="zh-TW" altLang="en-US" dirty="0"/>
              <a:t>圈擦     ：圈擦擦除使用者圈出的區域內的筆跡，以及和區域內筆跡連筆的部分。當圈出或劃過擦除區域時，</a:t>
            </a:r>
            <a:endParaRPr lang="en-US" altLang="zh-TW" dirty="0"/>
          </a:p>
          <a:p>
            <a:r>
              <a:rPr lang="zh-TW" altLang="en-US" dirty="0"/>
              <a:t>筆跡周圍被顏色包圍時表示被選中，手指鬆開，即可被擦除，示意圖如下： 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(3)</a:t>
            </a:r>
            <a:r>
              <a:rPr lang="zh-TW" altLang="en-US" dirty="0"/>
              <a:t>滑動清螢幕：滑動至進度條右方</a:t>
            </a:r>
            <a:r>
              <a:rPr lang="en-US" altLang="zh-TW" dirty="0"/>
              <a:t>80%</a:t>
            </a:r>
            <a:r>
              <a:rPr lang="zh-TW" altLang="en-US" dirty="0"/>
              <a:t>及以上位置鬆手               ，清空當前螢幕書寫的內容；當按鈕未滑動至進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</a:t>
            </a:r>
            <a:r>
              <a:rPr lang="zh-TW" altLang="en-US" dirty="0"/>
              <a:t>度條</a:t>
            </a:r>
            <a:r>
              <a:rPr lang="en-US" altLang="zh-TW" dirty="0"/>
              <a:t>80%</a:t>
            </a:r>
            <a:r>
              <a:rPr lang="zh-TW" altLang="en-US" dirty="0"/>
              <a:t>的位置時鬆手，按鈕自動回彈，清螢幕動作取消；清螢幕成功</a:t>
            </a:r>
            <a:r>
              <a:rPr lang="en-US" altLang="zh-TW" dirty="0"/>
              <a:t>/</a:t>
            </a:r>
            <a:r>
              <a:rPr lang="zh-TW" altLang="en-US" dirty="0"/>
              <a:t>取消後會返回畫筆工具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84D1351-A366-4DFE-88AE-E54888F56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961" y="229374"/>
            <a:ext cx="342324" cy="3327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FCB1E4-FC3A-4BA5-A10E-4BE38B25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299" y="121920"/>
            <a:ext cx="342324" cy="4998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6CBDAC-1155-48BA-8C6B-BA2330EC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210" y="621764"/>
            <a:ext cx="342324" cy="3327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6413DB7-2F18-42CF-9AD6-32AB8C34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621" y="1351651"/>
            <a:ext cx="5299704" cy="434390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B47CDB1-6582-4EC9-9E02-F6E04863C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35" y="3419061"/>
            <a:ext cx="39329" cy="198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FBC920A-2D48-4D6B-A6C1-A4F38D098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1925" y="5845428"/>
            <a:ext cx="1020604" cy="2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8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5CD1F3-EE56-4770-BD5B-48CDEC615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6503"/>
            <a:ext cx="11243422" cy="6535024"/>
          </a:xfrm>
        </p:spPr>
        <p:txBody>
          <a:bodyPr>
            <a:normAutofit/>
          </a:bodyPr>
          <a:lstStyle/>
          <a:p>
            <a:r>
              <a:rPr lang="en-US" altLang="zh-TW" dirty="0"/>
              <a:t>(4)</a:t>
            </a:r>
            <a:r>
              <a:rPr lang="zh-TW" altLang="en-US" dirty="0"/>
              <a:t>手勢擦除：當手與螢幕觸控面積大於</a:t>
            </a:r>
            <a:r>
              <a:rPr lang="en-US" altLang="zh-TW" dirty="0"/>
              <a:t>6</a:t>
            </a:r>
            <a:r>
              <a:rPr lang="zh-TW" altLang="en-US" dirty="0"/>
              <a:t>平方釐米，即可調出板擦圖示    ，手勢擦除工具隨調隨用，板擦    </a:t>
            </a:r>
            <a:endParaRPr lang="en-US" altLang="zh-TW" dirty="0"/>
          </a:p>
          <a:p>
            <a:r>
              <a:rPr lang="zh-TW" altLang="en-US" dirty="0"/>
              <a:t>     圖示大小根據觸控區域大小而變化。</a:t>
            </a:r>
            <a:endParaRPr lang="en-US" altLang="zh-TW" dirty="0"/>
          </a:p>
          <a:p>
            <a:r>
              <a:rPr lang="en-US" altLang="zh-TW" dirty="0"/>
              <a:t>6.</a:t>
            </a:r>
            <a:r>
              <a:rPr lang="zh-TW" altLang="en-US" dirty="0"/>
              <a:t>註解保存的使用說明： </a:t>
            </a:r>
            <a:endParaRPr lang="en-US" altLang="zh-TW" dirty="0"/>
          </a:p>
          <a:p>
            <a:r>
              <a:rPr lang="zh-TW" altLang="en-US" dirty="0"/>
              <a:t>觸控      </a:t>
            </a:r>
            <a:r>
              <a:rPr lang="en-US" altLang="zh-TW" dirty="0"/>
              <a:t>(</a:t>
            </a:r>
            <a:r>
              <a:rPr lang="zh-TW" altLang="en-US" dirty="0"/>
              <a:t>保存按鈕</a:t>
            </a:r>
            <a:r>
              <a:rPr lang="en-US" altLang="zh-TW" dirty="0"/>
              <a:t>)</a:t>
            </a:r>
            <a:r>
              <a:rPr lang="zh-TW" altLang="en-US" dirty="0"/>
              <a:t>，彈出保存圖片視窗，沒有外接裝置時，儲存在本地裝置中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(1)</a:t>
            </a:r>
            <a:r>
              <a:rPr lang="zh-TW" altLang="en-US" dirty="0"/>
              <a:t>當有外接裝置時，預設保存在外接裝置中</a:t>
            </a:r>
            <a:endParaRPr lang="en-US" altLang="zh-TW" dirty="0"/>
          </a:p>
          <a:p>
            <a:r>
              <a:rPr lang="en-US" altLang="zh-TW" dirty="0"/>
              <a:t>(2)</a:t>
            </a:r>
            <a:r>
              <a:rPr lang="zh-TW" altLang="en-US" dirty="0"/>
              <a:t>選好儲存位置，觸控確定，保存成功則視窗提示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當視窗顯示為保存失敗。路徑不存在時，表示路徑不存在（可能原因，保存過程中拔出外接裝置導致）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3E5E23-55FC-48C6-A465-67F5BCA70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111" y="96473"/>
            <a:ext cx="342324" cy="4998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F243BC-0ABD-4F33-9A1E-C950BB145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35" y="1448647"/>
            <a:ext cx="325546" cy="31642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5EB4CB5-9B66-4CCA-AF83-529C47505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46" y="1765076"/>
            <a:ext cx="5218369" cy="33302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B8556C1-1665-4DB3-8F36-641110EF6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727" y="1765075"/>
            <a:ext cx="4889686" cy="33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12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8F12E5-6813-473B-9C4D-C14F5633C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226503"/>
            <a:ext cx="11727809" cy="6451134"/>
          </a:xfrm>
        </p:spPr>
        <p:txBody>
          <a:bodyPr/>
          <a:lstStyle/>
          <a:p>
            <a:r>
              <a:rPr lang="zh-TW" altLang="en-US" dirty="0"/>
              <a:t>當保存成功時，觸控“關閉批註”按鈕，退出批註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觸控提示視窗上的“查看文件”               按鈕，進入檔案管理員，在內置或外置儲存中的名稱為“批註”的資料夾中找到保存的批註圖片檔案</a:t>
            </a:r>
            <a:endParaRPr lang="en-US" altLang="zh-TW" dirty="0"/>
          </a:p>
          <a:p>
            <a:r>
              <a:rPr lang="zh-TW" altLang="en-US" dirty="0"/>
              <a:t>觸控“繼續批註”按鈕，關閉視窗，留在批註介面，可繼續批註</a:t>
            </a:r>
            <a:endParaRPr lang="en-US" altLang="zh-TW" dirty="0"/>
          </a:p>
          <a:p>
            <a:r>
              <a:rPr lang="zh-TW" altLang="en-US" dirty="0"/>
              <a:t>保存位置： 當選擇保存到本地或外接裝置時，可在名稱為“批註”的資料夾中找到截圖檔案</a:t>
            </a:r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28086F-61CB-4842-810D-2C1B6854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8" y="1041827"/>
            <a:ext cx="5755752" cy="33288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A6E04BF-4D8E-41D9-91AF-2A6C6CF47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87" y="4545227"/>
            <a:ext cx="1055209" cy="37582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7798A83-DD7B-4160-9EE2-B4660681E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24" y="1041826"/>
            <a:ext cx="5484642" cy="332883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A0277C5-1E00-421C-942C-FBBC877D76DC}"/>
              </a:ext>
            </a:extLst>
          </p:cNvPr>
          <p:cNvSpPr/>
          <p:nvPr/>
        </p:nvSpPr>
        <p:spPr>
          <a:xfrm>
            <a:off x="6828639" y="3129094"/>
            <a:ext cx="3724711" cy="2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938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B9C8E032-E6C4-57AD-4369-BF4C6214E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3000" b="1" dirty="0"/>
          </a:p>
          <a:p>
            <a:endParaRPr lang="zh-TW" altLang="en-US" sz="3000" b="1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1215B09-E622-5055-C5A1-B6AC009F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722" y="2320726"/>
            <a:ext cx="8764555" cy="1014562"/>
          </a:xfr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觸屏螢幕教室設備教育訓練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26DE200-21A7-63FA-7528-526662D00DF8}"/>
              </a:ext>
            </a:extLst>
          </p:cNvPr>
          <p:cNvSpPr txBox="1"/>
          <p:nvPr/>
        </p:nvSpPr>
        <p:spPr>
          <a:xfrm>
            <a:off x="2686050" y="4459019"/>
            <a:ext cx="596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Times New Roman" panose="02020603050405020304" pitchFamily="18" charset="0"/>
                <a:ea typeface="華康標楷體(P)" panose="03000500000000000000" pitchFamily="66" charset="-120"/>
                <a:cs typeface="Times New Roman" panose="02020603050405020304" pitchFamily="18" charset="0"/>
              </a:rPr>
              <a:t>工程師</a:t>
            </a:r>
            <a:r>
              <a:rPr lang="en-US" altLang="zh-TW" sz="4800" dirty="0">
                <a:latin typeface="Times New Roman" panose="02020603050405020304" pitchFamily="18" charset="0"/>
                <a:ea typeface="華康標楷體(P)" panose="03000500000000000000" pitchFamily="66" charset="-120"/>
                <a:cs typeface="Times New Roman" panose="02020603050405020304" pitchFamily="18" charset="0"/>
              </a:rPr>
              <a:t>:</a:t>
            </a:r>
            <a:r>
              <a:rPr lang="zh-TW" altLang="en-US" sz="4800" dirty="0">
                <a:latin typeface="Times New Roman" panose="02020603050405020304" pitchFamily="18" charset="0"/>
                <a:ea typeface="華康標楷體(P)" panose="03000500000000000000" pitchFamily="66" charset="-120"/>
                <a:cs typeface="Times New Roman" panose="02020603050405020304" pitchFamily="18" charset="0"/>
              </a:rPr>
              <a:t>許文俊</a:t>
            </a:r>
          </a:p>
        </p:txBody>
      </p:sp>
    </p:spTree>
    <p:extLst>
      <p:ext uri="{BB962C8B-B14F-4D97-AF65-F5344CB8AC3E}">
        <p14:creationId xmlns:p14="http://schemas.microsoft.com/office/powerpoint/2010/main" val="2732796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F56EDE-C7F9-45E3-9DE9-D08B76FD7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47" y="192947"/>
            <a:ext cx="11836866" cy="6493079"/>
          </a:xfrm>
        </p:spPr>
        <p:txBody>
          <a:bodyPr/>
          <a:lstStyle/>
          <a:p>
            <a:r>
              <a:rPr lang="en-US" altLang="zh-TW" dirty="0"/>
              <a:t>7. QR-CODE</a:t>
            </a:r>
            <a:r>
              <a:rPr lang="zh-TW" altLang="en-US" dirty="0"/>
              <a:t>的使用說明： </a:t>
            </a:r>
            <a:endParaRPr lang="en-US" altLang="zh-TW" dirty="0"/>
          </a:p>
          <a:p>
            <a:r>
              <a:rPr lang="en-US" altLang="zh-TW" dirty="0"/>
              <a:t>(1)</a:t>
            </a:r>
            <a:r>
              <a:rPr lang="zh-TW" altLang="en-US" dirty="0"/>
              <a:t>啟動</a:t>
            </a:r>
            <a:r>
              <a:rPr lang="en-US" altLang="zh-TW" dirty="0"/>
              <a:t>QR-CODE</a:t>
            </a:r>
            <a:r>
              <a:rPr lang="zh-TW" altLang="en-US" dirty="0"/>
              <a:t>視窗方式：觸控批註工具列內的</a:t>
            </a:r>
            <a:r>
              <a:rPr lang="en-US" altLang="zh-TW" dirty="0"/>
              <a:t>QR-CODE</a:t>
            </a:r>
            <a:r>
              <a:rPr lang="zh-TW" altLang="en-US" dirty="0"/>
              <a:t>圖示     ，</a:t>
            </a:r>
            <a:r>
              <a:rPr lang="en-US" altLang="zh-TW" dirty="0"/>
              <a:t>QR-CODE</a:t>
            </a:r>
            <a:r>
              <a:rPr lang="zh-TW" altLang="en-US" dirty="0"/>
              <a:t>視窗顯示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FF0000"/>
                </a:solidFill>
              </a:rPr>
              <a:t>觸屏電視連線網路狀態下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(2) QR-CODE</a:t>
            </a:r>
            <a:r>
              <a:rPr lang="zh-TW" altLang="en-US" dirty="0"/>
              <a:t>產生過程：觸控</a:t>
            </a:r>
            <a:r>
              <a:rPr lang="en-US" altLang="zh-TW" dirty="0"/>
              <a:t>QR-CODE</a:t>
            </a:r>
            <a:r>
              <a:rPr lang="zh-TW" altLang="en-US" dirty="0"/>
              <a:t>分享圖示     發出請求→顯示產生過程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2DADFE-FF27-4F60-AFE3-CCF373BDC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541" y="599812"/>
            <a:ext cx="342325" cy="3327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73D2A9E-3FA4-4687-81EC-79BDC40C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1" y="2130639"/>
            <a:ext cx="5882859" cy="33894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31ED71B-0C93-4760-9848-280DE4AC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341" y="1005149"/>
            <a:ext cx="342325" cy="3327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9651DEA-7C0E-4F7F-857F-2FD1D4A40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134" y="2932329"/>
            <a:ext cx="1595304" cy="17860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8269F03-9741-4E47-BC9C-C94EADE7A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949" y="2849431"/>
            <a:ext cx="1521104" cy="1786097"/>
          </a:xfrm>
          <a:prstGeom prst="rect">
            <a:avLst/>
          </a:prstGeom>
        </p:spPr>
      </p:pic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58AA5D28-819D-4EC8-BD58-7B859EA11DCA}"/>
              </a:ext>
            </a:extLst>
          </p:cNvPr>
          <p:cNvCxnSpPr>
            <a:cxnSpLocks/>
          </p:cNvCxnSpPr>
          <p:nvPr/>
        </p:nvCxnSpPr>
        <p:spPr>
          <a:xfrm>
            <a:off x="8036653" y="3825377"/>
            <a:ext cx="2340529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18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E070CD-53B4-438C-8117-A50C7EBF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0" y="142613"/>
            <a:ext cx="11711031" cy="6568580"/>
          </a:xfrm>
        </p:spPr>
        <p:txBody>
          <a:bodyPr/>
          <a:lstStyle/>
          <a:p>
            <a:r>
              <a:rPr lang="en-US" altLang="zh-TW" dirty="0"/>
              <a:t>(4) QR-CODE</a:t>
            </a:r>
            <a:r>
              <a:rPr lang="zh-TW" altLang="en-US" dirty="0"/>
              <a:t>生成失敗時視窗顯示為                    ，觸控“設定網路”按鈕或打開系統設定至網路設定功能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(5)QR-CODE</a:t>
            </a:r>
            <a:r>
              <a:rPr lang="zh-TW" altLang="en-US" dirty="0"/>
              <a:t>加密說明： </a:t>
            </a:r>
            <a:r>
              <a:rPr lang="en-US" altLang="zh-TW" dirty="0"/>
              <a:t>QR-CODE</a:t>
            </a:r>
            <a:r>
              <a:rPr lang="zh-TW" altLang="en-US" dirty="0"/>
              <a:t>加密方式：觸控</a:t>
            </a:r>
            <a:r>
              <a:rPr lang="en-US" altLang="zh-TW" dirty="0"/>
              <a:t>QR-CODE</a:t>
            </a:r>
            <a:r>
              <a:rPr lang="zh-TW" altLang="en-US" dirty="0"/>
              <a:t>視窗右上角加密按鈕，生成隨機密碼</a:t>
            </a:r>
            <a:endParaRPr lang="en-US" altLang="zh-TW" dirty="0"/>
          </a:p>
          <a:p>
            <a:r>
              <a:rPr lang="en-US" altLang="zh-TW" dirty="0"/>
              <a:t>QR-CODE</a:t>
            </a:r>
            <a:r>
              <a:rPr lang="zh-TW" altLang="en-US" dirty="0"/>
              <a:t>加密後無法取消加密，但可以重新在生成</a:t>
            </a:r>
            <a:r>
              <a:rPr lang="en-US" altLang="zh-TW" dirty="0"/>
              <a:t>QR-CODE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BCC75D-9487-47F4-AF41-855F403F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703" y="0"/>
            <a:ext cx="1383160" cy="157713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CA7558E-E7E5-4614-897F-F52E4968022F}"/>
              </a:ext>
            </a:extLst>
          </p:cNvPr>
          <p:cNvSpPr/>
          <p:nvPr/>
        </p:nvSpPr>
        <p:spPr>
          <a:xfrm>
            <a:off x="4521666" y="1191237"/>
            <a:ext cx="889233" cy="268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109CE5-CCA5-4DB2-9364-4A3971C3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96" y="2881627"/>
            <a:ext cx="2469565" cy="28997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4E460B-AADB-48B3-9B26-3F0901919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737" y="2947333"/>
            <a:ext cx="2469565" cy="28997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4B8E5E2-09A7-423D-80E4-461079E533E5}"/>
              </a:ext>
            </a:extLst>
          </p:cNvPr>
          <p:cNvSpPr/>
          <p:nvPr/>
        </p:nvSpPr>
        <p:spPr>
          <a:xfrm>
            <a:off x="2676306" y="3091344"/>
            <a:ext cx="584252" cy="339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82F22D07-4548-4760-B6B1-E01106424DA9}"/>
              </a:ext>
            </a:extLst>
          </p:cNvPr>
          <p:cNvCxnSpPr>
            <a:cxnSpLocks/>
          </p:cNvCxnSpPr>
          <p:nvPr/>
        </p:nvCxnSpPr>
        <p:spPr>
          <a:xfrm>
            <a:off x="4128311" y="4710419"/>
            <a:ext cx="29100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8BF3E908-CF92-44BA-AFD0-A7FAD2220C1E}"/>
              </a:ext>
            </a:extLst>
          </p:cNvPr>
          <p:cNvSpPr/>
          <p:nvPr/>
        </p:nvSpPr>
        <p:spPr>
          <a:xfrm>
            <a:off x="8181976" y="3209925"/>
            <a:ext cx="1438274" cy="400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6990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C2A53E-DA36-47CA-9EAB-DB3649AA8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25" y="125835"/>
            <a:ext cx="11803310" cy="6593747"/>
          </a:xfrm>
        </p:spPr>
        <p:txBody>
          <a:bodyPr/>
          <a:lstStyle/>
          <a:p>
            <a:r>
              <a:rPr lang="en-US" altLang="zh-TW" dirty="0"/>
              <a:t>(6)QR-CODE</a:t>
            </a:r>
            <a:r>
              <a:rPr lang="zh-TW" altLang="en-US" dirty="0"/>
              <a:t>放大說明： </a:t>
            </a:r>
          </a:p>
          <a:p>
            <a:r>
              <a:rPr lang="zh-TW" altLang="en-US" dirty="0"/>
              <a:t>放大方式：觸控</a:t>
            </a:r>
            <a:r>
              <a:rPr lang="en-US" altLang="zh-TW" dirty="0"/>
              <a:t>QR-CODE</a:t>
            </a:r>
            <a:r>
              <a:rPr lang="zh-TW" altLang="en-US" dirty="0"/>
              <a:t>視窗內的放大鏡圖示，放大後畫面顯示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99A5C1-E930-4118-BDDF-C973DE43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899" y="1745466"/>
            <a:ext cx="7938330" cy="4387228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10FA9D9C-FA61-40CC-B2F6-613BDACA6C13}"/>
              </a:ext>
            </a:extLst>
          </p:cNvPr>
          <p:cNvSpPr/>
          <p:nvPr/>
        </p:nvSpPr>
        <p:spPr>
          <a:xfrm>
            <a:off x="2857501" y="5410200"/>
            <a:ext cx="20955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300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B79661-7A3A-4394-B92E-1E6520F6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3907"/>
            <a:ext cx="8596668" cy="66273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快速功能表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6EF65D-26AD-48B8-ACF2-C62A4046C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47956"/>
            <a:ext cx="10605859" cy="5561901"/>
          </a:xfrm>
        </p:spPr>
        <p:txBody>
          <a:bodyPr/>
          <a:lstStyle/>
          <a:p>
            <a:r>
              <a:rPr lang="zh-TW" altLang="en-US" dirty="0"/>
              <a:t>觸控巡覽列中    （功能表圖示）</a:t>
            </a:r>
            <a:endParaRPr lang="en-US" altLang="zh-TW" dirty="0"/>
          </a:p>
          <a:p>
            <a:r>
              <a:rPr lang="zh-TW" altLang="en-US" dirty="0"/>
              <a:t>從畫面左右側邊緣</a:t>
            </a:r>
            <a:r>
              <a:rPr lang="en-US" altLang="zh-TW" dirty="0"/>
              <a:t>【</a:t>
            </a:r>
            <a:r>
              <a:rPr lang="zh-TW" altLang="en-US" dirty="0"/>
              <a:t>導航提示圖示所在區域除外</a:t>
            </a:r>
            <a:r>
              <a:rPr lang="en-US" altLang="zh-TW" dirty="0"/>
              <a:t>】</a:t>
            </a:r>
            <a:r>
              <a:rPr lang="zh-TW" altLang="en-US" dirty="0"/>
              <a:t>向畫面內滑動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4D5D24-B53C-44ED-A10D-D2A152C8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608" y="947956"/>
            <a:ext cx="360238" cy="3338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66D6AB-676C-4341-AD69-FB54A1839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22" y="1841517"/>
            <a:ext cx="8670221" cy="4668340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V="1">
            <a:off x="1160017" y="4345577"/>
            <a:ext cx="2645629" cy="467"/>
          </a:xfrm>
          <a:prstGeom prst="straightConnector1">
            <a:avLst/>
          </a:prstGeom>
          <a:ln w="76200">
            <a:solidFill>
              <a:srgbClr val="29BCC7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08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0796B8-CE4F-4F0D-BE75-3E3A175F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209724"/>
            <a:ext cx="11635530" cy="6425967"/>
          </a:xfrm>
        </p:spPr>
        <p:txBody>
          <a:bodyPr/>
          <a:lstStyle/>
          <a:p>
            <a:r>
              <a:rPr lang="zh-TW" altLang="en-US" dirty="0"/>
              <a:t>收起快速功能表方式： </a:t>
            </a:r>
            <a:endParaRPr lang="en-US" altLang="zh-TW" dirty="0"/>
          </a:p>
          <a:p>
            <a:r>
              <a:rPr lang="zh-TW" altLang="en-US" dirty="0"/>
              <a:t>①從畫面內向左右側邊緣滑動</a:t>
            </a:r>
            <a:endParaRPr lang="en-US" altLang="zh-TW" dirty="0"/>
          </a:p>
          <a:p>
            <a:r>
              <a:rPr lang="zh-TW" altLang="en-US" dirty="0"/>
              <a:t>②觸控非功能表區域 </a:t>
            </a:r>
          </a:p>
          <a:p>
            <a:r>
              <a:rPr lang="zh-TW" altLang="en-US" dirty="0"/>
              <a:t>③觸控快速功能表內圖示，包括：有線    、無線    、設定    、計時器    、截螢幕    、局部截螢幕    、熱點    </a:t>
            </a:r>
            <a:endParaRPr lang="en-US" altLang="zh-TW" dirty="0"/>
          </a:p>
          <a:p>
            <a:r>
              <a:rPr lang="zh-TW" altLang="en-US" dirty="0"/>
              <a:t>   、鎖屏 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左右快速功能表一次只能展開一個，一側展開時另一側收起。 </a:t>
            </a:r>
          </a:p>
          <a:p>
            <a:r>
              <a:rPr lang="en-US" altLang="zh-TW" dirty="0"/>
              <a:t>4.</a:t>
            </a:r>
            <a:r>
              <a:rPr lang="zh-TW" altLang="en-US" dirty="0"/>
              <a:t>按鈕觸控操作說明： </a:t>
            </a:r>
          </a:p>
          <a:p>
            <a:r>
              <a:rPr lang="zh-TW" altLang="en-US" dirty="0"/>
              <a:t>有線：觸控     打開有線網路 </a:t>
            </a:r>
          </a:p>
          <a:p>
            <a:r>
              <a:rPr lang="zh-TW" altLang="en-US" dirty="0"/>
              <a:t>無線：觸控     打開無線網路</a:t>
            </a:r>
          </a:p>
          <a:p>
            <a:r>
              <a:rPr lang="zh-TW" altLang="en-US" dirty="0"/>
              <a:t>設定：觸控     進入系統設定</a:t>
            </a:r>
            <a:endParaRPr lang="en-US" altLang="zh-TW" dirty="0"/>
          </a:p>
          <a:p>
            <a:r>
              <a:rPr lang="zh-TW" altLang="en-US" dirty="0"/>
              <a:t>計時器：觸控      打開計時器</a:t>
            </a:r>
          </a:p>
          <a:p>
            <a:r>
              <a:rPr lang="en-US" altLang="zh-TW" dirty="0"/>
              <a:t>A.</a:t>
            </a:r>
            <a:r>
              <a:rPr lang="zh-TW" altLang="en-US" dirty="0"/>
              <a:t>展開狀態切換為懸浮狀態：計時狀態下，</a:t>
            </a:r>
            <a:r>
              <a:rPr lang="en-US" altLang="zh-TW" dirty="0"/>
              <a:t>5</a:t>
            </a:r>
            <a:r>
              <a:rPr lang="zh-TW" altLang="en-US" dirty="0"/>
              <a:t>秒後自動收起並懸浮；</a:t>
            </a:r>
            <a:r>
              <a:rPr lang="en-US" altLang="zh-TW" dirty="0"/>
              <a:t>B.</a:t>
            </a:r>
            <a:r>
              <a:rPr lang="zh-TW" altLang="en-US" dirty="0"/>
              <a:t>懸浮狀態切換為展開狀態：觸控計時器視窗任意區域；</a:t>
            </a:r>
            <a:r>
              <a:rPr lang="en-US" altLang="zh-TW" dirty="0"/>
              <a:t>C.</a:t>
            </a:r>
            <a:r>
              <a:rPr lang="zh-TW" altLang="en-US" dirty="0"/>
              <a:t>移動計時器視窗：觸控計時器視窗非數位所在區域，手指在畫面內移動。</a:t>
            </a:r>
            <a:endParaRPr lang="en-US" altLang="zh-TW" dirty="0"/>
          </a:p>
          <a:p>
            <a:r>
              <a:rPr lang="zh-TW" altLang="en-US" dirty="0"/>
              <a:t>觸控左側快速功能表中的     喚出計時器時，計時器出現在畫面左側；觸控右側快速功能表中的喚出計時器時</a:t>
            </a:r>
            <a:endParaRPr lang="en-US" altLang="zh-TW" dirty="0"/>
          </a:p>
          <a:p>
            <a:r>
              <a:rPr lang="zh-TW" altLang="en-US" dirty="0"/>
              <a:t>，計時器出現在畫面右側。   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B3C8A5-1051-4DC6-8B84-D7D3251CF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283" y="1450747"/>
            <a:ext cx="275303" cy="2782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F9CF3C3-FD23-485D-8C14-0BC34B37A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00" y="1440808"/>
            <a:ext cx="294968" cy="2832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507033-BB21-418B-BF52-F5AB3B0C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677" y="1455303"/>
            <a:ext cx="270387" cy="27332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AD2E0A4-398A-45C7-A82F-A3A3671E2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262" y="1450747"/>
            <a:ext cx="270387" cy="27788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44A953A-9664-4F8D-87AC-AAB159F6C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7935" y="1441222"/>
            <a:ext cx="293220" cy="27788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BFD5455-E1A4-4C61-AA4B-0EEE982FA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7692" y="1440808"/>
            <a:ext cx="299884" cy="27788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F81A8EA-E488-40BE-94DD-789E888D0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7722" y="1876605"/>
            <a:ext cx="269881" cy="26794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A466A0E-8E76-4CD0-AEF8-1EC0008CEB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2489" y="3468325"/>
            <a:ext cx="320354" cy="27829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A4155CE-7989-42BE-A04E-5B119746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89" y="3846500"/>
            <a:ext cx="294968" cy="28326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9FD776C-A40A-49DA-9D42-B3755FE85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239" y="4229644"/>
            <a:ext cx="270387" cy="27332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8DE1C55-1EBA-4A9B-A555-62C13FADA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489" y="5357308"/>
            <a:ext cx="270387" cy="27332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43937CF-ECEF-DD6A-01A1-A941D1EF5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154" y="3040888"/>
            <a:ext cx="275303" cy="2782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55C8696-6366-AD60-0816-7AFB5B59D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9234" y="1458951"/>
            <a:ext cx="320354" cy="2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3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43834FF-957B-4D83-AB52-840F8F5CC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1" y="216274"/>
            <a:ext cx="5053781" cy="31039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0E2B173-CFCC-4E62-B508-71B16B9F6E45}"/>
              </a:ext>
            </a:extLst>
          </p:cNvPr>
          <p:cNvSpPr/>
          <p:nvPr/>
        </p:nvSpPr>
        <p:spPr>
          <a:xfrm>
            <a:off x="176170" y="3502405"/>
            <a:ext cx="117613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計時設定：順計時，直接觸控    ，切換為計時狀態，最長可計時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23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；倒計時先滑動數位設定時間            ，然後觸控切換為計時狀態，最長可設定為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23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，倒計時到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23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時自動停止，此時觸控    ，從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23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59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開始倒計時</a:t>
            </a:r>
          </a:p>
          <a:p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設定鬧鈴方式：只有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倒數計時才能設定鬧鈴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。設定好倒數計時時間，右上角鬧鈴</a:t>
            </a:r>
            <a:r>
              <a:rPr lang="en-US" altLang="zh-TW" dirty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ICON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由      變為     ，表示鬧鈴可操作，觸控      給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倒數計時設定鬧鈴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，倒計時結束時鈴聲響起，提示用戶。取消鬧鈴方式：再次觸控      取消鬧鈴；鬧鈴只對單次有效，重置時如果要設定鬧鈴需要再次觸控選擇 </a:t>
            </a:r>
          </a:p>
          <a:p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重置設定：</a:t>
            </a:r>
            <a:r>
              <a:rPr lang="en-US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RESET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按鈕      用於清空已經記錄的時間，在剛打開計時器時不可操作            ，在有記錄資料時才可操作            ；在順計時狀態下觸控</a:t>
            </a:r>
            <a:r>
              <a:rPr lang="zh-TW" altLang="en-US" dirty="0"/>
              <a:t>停止計時，已經記錄的時間資料歸零，顯示 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；在倒數計時狀態時觸控，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暫停計時，已經倒記錄的時間資料回歸至最開始的設定狀態。例如：設定</a:t>
            </a:r>
            <a:r>
              <a:rPr lang="en-US" altLang="zh-TW" dirty="0"/>
              <a:t>2</a:t>
            </a:r>
            <a:r>
              <a:rPr lang="zh-TW" altLang="en-US" dirty="0"/>
              <a:t>分鐘倒數計時（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02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），當倒數計時至時間剩餘</a:t>
            </a:r>
            <a:r>
              <a:rPr lang="en-US" altLang="zh-TW" dirty="0"/>
              <a:t>1</a:t>
            </a:r>
            <a:r>
              <a:rPr lang="zh-TW" altLang="en-US" dirty="0"/>
              <a:t>分鐘時（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01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）觸控，時間重新變為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02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；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A3D7643-8D9F-4722-B756-254C917C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575" y="3523379"/>
            <a:ext cx="259789" cy="3020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B588AFF-9C32-40ED-97E0-5524698D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788" y="3387055"/>
            <a:ext cx="737646" cy="4383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C443A5-6CC3-4596-A5E0-6A7D561BE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899" y="3825384"/>
            <a:ext cx="259789" cy="3020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43E4C1-4F47-454D-9298-FD03FB2E3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954" y="4347594"/>
            <a:ext cx="289704" cy="3020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889B7EF-34FD-4ADF-BA9D-006791AF7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7267" y="4321608"/>
            <a:ext cx="314632" cy="32799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241ACFD-DAC2-41F2-B26E-2FA822C47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463" y="4649599"/>
            <a:ext cx="314632" cy="32799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7ED9B50-AE63-4627-A0F5-DC49FEDB2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8413" y="4679822"/>
            <a:ext cx="314632" cy="32799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33FE4CE-5374-48BA-A052-9879D8B12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020" y="5207468"/>
            <a:ext cx="305705" cy="30200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8F24FC9-C685-4071-9EC0-D2AB85ACB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279" y="5071144"/>
            <a:ext cx="740558" cy="43832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E49E9D3-4CBC-4848-9AA5-670E6F4C0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03" y="5509473"/>
            <a:ext cx="737646" cy="43832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9793E42-C529-672C-4B70-8E0B99956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663" y="652380"/>
            <a:ext cx="3055549" cy="181568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A48FE90-E1CD-AEBE-8014-F511595A8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903" y="1171145"/>
            <a:ext cx="2183869" cy="6621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AB44537-B4EA-2705-FF2A-D01C135E1C70}"/>
              </a:ext>
            </a:extLst>
          </p:cNvPr>
          <p:cNvSpPr txBox="1"/>
          <p:nvPr/>
        </p:nvSpPr>
        <p:spPr>
          <a:xfrm>
            <a:off x="6675837" y="2650275"/>
            <a:ext cx="1210863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2">
                    <a:lumMod val="10000"/>
                  </a:schemeClr>
                </a:solidFill>
              </a:rPr>
              <a:t>展開狀態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458E82-040C-7EE0-B977-C702E5289C94}"/>
              </a:ext>
            </a:extLst>
          </p:cNvPr>
          <p:cNvSpPr txBox="1"/>
          <p:nvPr/>
        </p:nvSpPr>
        <p:spPr>
          <a:xfrm>
            <a:off x="9846317" y="1974216"/>
            <a:ext cx="1210863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2">
                    <a:lumMod val="10000"/>
                  </a:schemeClr>
                </a:solidFill>
              </a:rPr>
              <a:t>懸浮狀態</a:t>
            </a:r>
          </a:p>
        </p:txBody>
      </p:sp>
    </p:spTree>
    <p:extLst>
      <p:ext uri="{BB962C8B-B14F-4D97-AF65-F5344CB8AC3E}">
        <p14:creationId xmlns:p14="http://schemas.microsoft.com/office/powerpoint/2010/main" val="652213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CAC5D0-1B9B-4308-922C-A19895337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0" y="167780"/>
            <a:ext cx="11736198" cy="6602135"/>
          </a:xfrm>
        </p:spPr>
        <p:txBody>
          <a:bodyPr/>
          <a:lstStyle/>
          <a:p>
            <a:r>
              <a:rPr lang="zh-TW" altLang="en-US" dirty="0"/>
              <a:t>暫停計時：在計時過程中觸控     即可停止計時；若當前計時器窗口處於懸浮狀態                  ，需要先觸控計時器視窗所在區域，將懸浮狀態切換為正常顯示的視窗後，再觸控停止計時；若當前計時器視窗處於全螢幕狀態             ，需要先觸控螢幕將全螢幕狀態切換為正常顯示的視窗後，再觸控      停止計時； 關閉計時器：觸控    ，計時器關閉並清空資料，即每次打開計時器時 都顯示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：</a:t>
            </a:r>
            <a:r>
              <a:rPr lang="en-US" altLang="zh-TW" dirty="0"/>
              <a:t>00</a:t>
            </a:r>
            <a:r>
              <a:rPr lang="zh-TW" altLang="en-US" dirty="0"/>
              <a:t>。 </a:t>
            </a:r>
            <a:endParaRPr lang="en-US" altLang="zh-TW" dirty="0"/>
          </a:p>
          <a:p>
            <a:r>
              <a:rPr lang="zh-TW" altLang="en-US" dirty="0"/>
              <a:t>截螢幕：觸控      將整個螢幕截螢幕保存在本地資料夾“截螢幕”中</a:t>
            </a:r>
            <a:r>
              <a:rPr lang="en-US" altLang="zh-TW" dirty="0"/>
              <a:t>(screenshots)</a:t>
            </a:r>
          </a:p>
          <a:p>
            <a:r>
              <a:rPr lang="zh-TW" altLang="en-US" dirty="0"/>
              <a:t>局部截圖： 觸控      </a:t>
            </a:r>
            <a:r>
              <a:rPr lang="en-US" altLang="zh-TW" dirty="0"/>
              <a:t>(</a:t>
            </a:r>
            <a:r>
              <a:rPr lang="zh-TW" altLang="en-US" dirty="0"/>
              <a:t>局部截螢幕圖示</a:t>
            </a:r>
            <a:r>
              <a:rPr lang="en-US" altLang="zh-TW" dirty="0"/>
              <a:t>)</a:t>
            </a:r>
            <a:r>
              <a:rPr lang="zh-TW" altLang="en-US" dirty="0"/>
              <a:t>，彈出截螢幕視窗，使用者可通過拉動邊框上的編輯點調整截螢幕區域，截螢幕區域隨著邊框移動而改變</a:t>
            </a:r>
            <a:endParaRPr lang="en-US" altLang="zh-TW" dirty="0"/>
          </a:p>
          <a:p>
            <a:r>
              <a:rPr lang="zh-TW" altLang="en-US" dirty="0"/>
              <a:t>觸控中間點單向放大</a:t>
            </a:r>
            <a:r>
              <a:rPr lang="en-US" altLang="zh-TW" dirty="0"/>
              <a:t>/</a:t>
            </a:r>
            <a:r>
              <a:rPr lang="zh-TW" altLang="en-US" dirty="0"/>
              <a:t>縮小截螢幕區域。 觸控交叉點可雙向改變截螢幕區域長寬，當觸控交叉點且沿著對角線方向移動時可等比例放大</a:t>
            </a:r>
            <a:r>
              <a:rPr lang="en-US" altLang="zh-TW" dirty="0"/>
              <a:t>/</a:t>
            </a:r>
            <a:r>
              <a:rPr lang="zh-TW" altLang="en-US" dirty="0"/>
              <a:t>縮小截螢幕區域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0B1D004-9069-4A3E-9C91-3BFCB586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88" y="167780"/>
            <a:ext cx="341437" cy="30200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38D85FC-82FA-42FD-B454-FBFB234F6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662" y="109060"/>
            <a:ext cx="1189793" cy="3607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D3E9AC9-45CF-434E-A193-F7CD1D0F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73" y="729842"/>
            <a:ext cx="919993" cy="30200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E950E6A-11E6-4194-ADC3-1C406895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225" y="729841"/>
            <a:ext cx="341437" cy="3020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81F7411-2C7C-40DA-A0BE-D31C67A1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36" y="1081478"/>
            <a:ext cx="275303" cy="25841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7E3786B-9CBB-478A-A2E1-9B1D26EEB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124" y="1399823"/>
            <a:ext cx="341437" cy="30200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063550E-4307-48D7-A081-6AD51444E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634" y="1819273"/>
            <a:ext cx="341437" cy="32357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E73FA0C-7A1E-4A3A-8807-F9AA980C2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40" y="3169522"/>
            <a:ext cx="6150542" cy="33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20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16F567-2AFF-4CB4-89CD-67B336E34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209725"/>
            <a:ext cx="11803310" cy="6526635"/>
          </a:xfrm>
        </p:spPr>
        <p:txBody>
          <a:bodyPr/>
          <a:lstStyle/>
          <a:p>
            <a:r>
              <a:rPr lang="zh-TW" altLang="en-US" dirty="0"/>
              <a:t>截螢幕視窗按鈕觸控操作說明： </a:t>
            </a:r>
          </a:p>
          <a:p>
            <a:r>
              <a:rPr lang="zh-TW" altLang="en-US" dirty="0"/>
              <a:t>保存：觸控    </a:t>
            </a:r>
            <a:r>
              <a:rPr lang="en-US" altLang="zh-TW" dirty="0"/>
              <a:t>(</a:t>
            </a:r>
            <a:r>
              <a:rPr lang="zh-TW" altLang="en-US" dirty="0"/>
              <a:t>保存按鈕</a:t>
            </a:r>
            <a:r>
              <a:rPr lang="en-US" altLang="zh-TW" dirty="0"/>
              <a:t>)</a:t>
            </a:r>
            <a:r>
              <a:rPr lang="zh-TW" altLang="en-US" dirty="0"/>
              <a:t>將截圖保存在本地資料夾“截螢幕”</a:t>
            </a:r>
            <a:r>
              <a:rPr lang="en-US" altLang="zh-TW"/>
              <a:t>screenshots</a:t>
            </a:r>
            <a:r>
              <a:rPr lang="zh-TW" altLang="en-US"/>
              <a:t>中 </a:t>
            </a:r>
            <a:endParaRPr lang="zh-TW" altLang="en-US" dirty="0"/>
          </a:p>
          <a:p>
            <a:r>
              <a:rPr lang="zh-TW" altLang="en-US" dirty="0"/>
              <a:t>取消：觸控    </a:t>
            </a:r>
            <a:r>
              <a:rPr lang="en-US" altLang="zh-TW" dirty="0"/>
              <a:t>(</a:t>
            </a:r>
            <a:r>
              <a:rPr lang="zh-TW" altLang="en-US" dirty="0"/>
              <a:t>取消按鈕</a:t>
            </a:r>
            <a:r>
              <a:rPr lang="en-US" altLang="zh-TW" dirty="0"/>
              <a:t>)</a:t>
            </a:r>
            <a:r>
              <a:rPr lang="zh-TW" altLang="en-US" dirty="0"/>
              <a:t>取消截螢幕，顯示當前視窗 </a:t>
            </a:r>
          </a:p>
          <a:p>
            <a:r>
              <a:rPr lang="zh-TW" altLang="en-US" dirty="0"/>
              <a:t>移動截螢幕區域：使用者可按住截螢幕視窗將其拖至螢幕任意位置</a:t>
            </a:r>
            <a:endParaRPr lang="en-US" altLang="zh-TW" dirty="0"/>
          </a:p>
          <a:p>
            <a:r>
              <a:rPr lang="zh-TW" altLang="en-US" dirty="0"/>
              <a:t>熱點：觸控    打開</a:t>
            </a:r>
            <a:r>
              <a:rPr lang="en-US" altLang="zh-TW" dirty="0"/>
              <a:t>WLAN</a:t>
            </a:r>
            <a:r>
              <a:rPr lang="zh-TW" altLang="en-US" dirty="0"/>
              <a:t>熱點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9D6C9A4-655E-4217-AFBA-8893EA00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57" y="660632"/>
            <a:ext cx="255639" cy="24847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BC6C90-EADA-4B12-A231-F311905B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257" y="1111539"/>
            <a:ext cx="255639" cy="2484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18CF59-E5C2-4396-B796-3C6A3B26B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991" y="2168363"/>
            <a:ext cx="7890342" cy="447991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637AED2-0662-4CE5-93D4-9412E2881EC6}"/>
              </a:ext>
            </a:extLst>
          </p:cNvPr>
          <p:cNvSpPr/>
          <p:nvPr/>
        </p:nvSpPr>
        <p:spPr>
          <a:xfrm>
            <a:off x="3900881" y="4222459"/>
            <a:ext cx="3733101" cy="536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953AA0-D218-4FC6-8BF7-7E64638C01AC}"/>
              </a:ext>
            </a:extLst>
          </p:cNvPr>
          <p:cNvSpPr/>
          <p:nvPr/>
        </p:nvSpPr>
        <p:spPr>
          <a:xfrm>
            <a:off x="3900881" y="3324385"/>
            <a:ext cx="3733101" cy="536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E58D837-361E-06A2-A677-BED25F852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233" y="1830971"/>
            <a:ext cx="299884" cy="2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98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ECF0EF-9646-4320-89ED-A78E4C1AF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3" y="134224"/>
            <a:ext cx="11778143" cy="6602135"/>
          </a:xfrm>
        </p:spPr>
        <p:txBody>
          <a:bodyPr/>
          <a:lstStyle/>
          <a:p>
            <a:r>
              <a:rPr lang="zh-TW" altLang="en-US" dirty="0"/>
              <a:t>鎖屏設定：：觸控     </a:t>
            </a:r>
            <a:r>
              <a:rPr lang="en-US" altLang="zh-TW" dirty="0"/>
              <a:t>(</a:t>
            </a:r>
            <a:r>
              <a:rPr lang="zh-TW" altLang="en-US" dirty="0"/>
              <a:t>鎖屏圖示</a:t>
            </a:r>
            <a:r>
              <a:rPr lang="en-US" altLang="zh-TW" dirty="0"/>
              <a:t>)</a:t>
            </a:r>
            <a:r>
              <a:rPr lang="zh-TW" altLang="en-US" dirty="0"/>
              <a:t>螢幕進入鎖定狀態，</a:t>
            </a:r>
            <a:r>
              <a:rPr lang="en-US" altLang="zh-TW" dirty="0"/>
              <a:t>1.</a:t>
            </a:r>
            <a:r>
              <a:rPr lang="zh-TW" altLang="en-US" dirty="0"/>
              <a:t>鎖定狀態包括：①單一壁紙，②壁紙輪播；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螢幕解鎖方式：無鎖屏密碼時輕敲螢幕解鎖，有鎖屏密碼時輸入密碼解鎖</a:t>
            </a:r>
            <a:r>
              <a:rPr lang="en-US" altLang="zh-TW" dirty="0"/>
              <a:t>(</a:t>
            </a:r>
            <a:r>
              <a:rPr lang="zh-TW" altLang="en-US" dirty="0"/>
              <a:t>使用者可自行選擇是否設定鎖屏密    碼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滑動進度條修改電視音量和螢幕亮度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C8F6EF-8C3D-4E57-AB6F-D53D3C3C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76" y="134224"/>
            <a:ext cx="269881" cy="26794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0EF209B-4CE3-4BEC-B0DC-F39B7B98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32" y="1128164"/>
            <a:ext cx="1318963" cy="5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55884A-162C-40C7-AC30-795FF731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5" y="121641"/>
            <a:ext cx="8596668" cy="682305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schemeClr val="tx1"/>
                </a:solidFill>
                <a:latin typeface="+mn-ea"/>
                <a:ea typeface="+mn-ea"/>
              </a:rPr>
              <a:t>E-SHARE</a:t>
            </a:r>
            <a:r>
              <a:rPr lang="zh-TW" altLang="en-US" sz="3200" b="1" dirty="0">
                <a:solidFill>
                  <a:schemeClr val="tx1"/>
                </a:solidFill>
                <a:latin typeface="+mn-ea"/>
                <a:ea typeface="+mn-ea"/>
              </a:rPr>
              <a:t> 無線投影應用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F8916D-BDBE-48D1-A26F-14E859882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9" y="1166070"/>
            <a:ext cx="11811699" cy="5570289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進行手機或平板投影的步驟：</a:t>
            </a:r>
            <a:endParaRPr lang="en-US" altLang="zh-TW" dirty="0"/>
          </a:p>
          <a:p>
            <a:r>
              <a:rPr lang="zh-TW" altLang="en-US" dirty="0"/>
              <a:t>要投射螢幕的設備（例如手機或平板）上連接介面所示的網路（網路名稱和密碼以實際為准）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DDA64D-B08B-47F2-8A53-B6DD56C8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69" y="803946"/>
            <a:ext cx="6839963" cy="38893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D02FE34-E329-4F18-B2E1-BDABD7AF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95" y="5584258"/>
            <a:ext cx="7214262" cy="11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3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6B5CAE-583B-C49B-CE75-4BBBD9F77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8" y="54001"/>
            <a:ext cx="11896724" cy="6581775"/>
          </a:xfrm>
        </p:spPr>
        <p:txBody>
          <a:bodyPr>
            <a:normAutofit/>
          </a:bodyPr>
          <a:lstStyle/>
          <a:p>
            <a:r>
              <a:rPr lang="zh-TW" altLang="zh-TW" sz="3200" b="1" dirty="0"/>
              <a:t>觸屏</a:t>
            </a:r>
            <a:r>
              <a:rPr lang="zh-TW" altLang="en-US" sz="3200" b="1" dirty="0"/>
              <a:t>電視</a:t>
            </a:r>
            <a:r>
              <a:rPr lang="zh-TW" altLang="zh-TW" sz="3200" b="1" dirty="0"/>
              <a:t>教室</a:t>
            </a:r>
            <a:r>
              <a:rPr lang="zh-TW" altLang="en-US" sz="3200" b="1" dirty="0"/>
              <a:t>示意圖</a:t>
            </a:r>
            <a:endParaRPr lang="zh-TW" altLang="en-US" sz="3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A545DE-7332-A326-2F35-0F06E97A6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790575"/>
            <a:ext cx="7644456" cy="5905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DB4F997-F005-D6B5-5B8E-5A2D23DEA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92" y="1718861"/>
            <a:ext cx="2030892" cy="15235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5C761C1-3D61-7FA4-9362-8741BE971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69" y="3399083"/>
            <a:ext cx="2030892" cy="15235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9A8837B-45A0-6ECB-1B6C-128AA23EA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94" y="104332"/>
            <a:ext cx="2030892" cy="152351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DC40D0C-F373-0ECF-C6CC-A696643069BD}"/>
              </a:ext>
            </a:extLst>
          </p:cNvPr>
          <p:cNvSpPr txBox="1"/>
          <p:nvPr/>
        </p:nvSpPr>
        <p:spPr>
          <a:xfrm>
            <a:off x="10510649" y="753022"/>
            <a:ext cx="121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無線鍵鼠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4E8842-E16B-01E8-42EA-2F249E8EA041}"/>
              </a:ext>
            </a:extLst>
          </p:cNvPr>
          <p:cNvSpPr txBox="1"/>
          <p:nvPr/>
        </p:nvSpPr>
        <p:spPr>
          <a:xfrm>
            <a:off x="10510646" y="2480618"/>
            <a:ext cx="121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電腦主機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B8A95A8-4A63-0DED-882B-639B07015C6A}"/>
              </a:ext>
            </a:extLst>
          </p:cNvPr>
          <p:cNvSpPr txBox="1"/>
          <p:nvPr/>
        </p:nvSpPr>
        <p:spPr>
          <a:xfrm>
            <a:off x="10510646" y="4039424"/>
            <a:ext cx="121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擴大機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319B8A1-8F3A-06ED-A2BD-1D939A218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327" y="5079306"/>
            <a:ext cx="1322176" cy="176250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EA66AD9-32D6-9AB2-5619-3450FCFB2859}"/>
              </a:ext>
            </a:extLst>
          </p:cNvPr>
          <p:cNvSpPr txBox="1"/>
          <p:nvPr/>
        </p:nvSpPr>
        <p:spPr>
          <a:xfrm>
            <a:off x="9885259" y="5684486"/>
            <a:ext cx="23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電視遙控器及觸控筆</a:t>
            </a:r>
          </a:p>
        </p:txBody>
      </p:sp>
    </p:spTree>
    <p:extLst>
      <p:ext uri="{BB962C8B-B14F-4D97-AF65-F5344CB8AC3E}">
        <p14:creationId xmlns:p14="http://schemas.microsoft.com/office/powerpoint/2010/main" val="1562250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12CA22-E836-41F2-BFD5-16A8D6170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8" y="142613"/>
            <a:ext cx="11820088" cy="6585358"/>
          </a:xfrm>
        </p:spPr>
        <p:txBody>
          <a:bodyPr/>
          <a:lstStyle/>
          <a:p>
            <a:r>
              <a:rPr lang="zh-TW" altLang="en-US" dirty="0"/>
              <a:t>                          根據所使用的設備進行選擇下載用戶端</a:t>
            </a:r>
            <a:r>
              <a:rPr lang="en-US" altLang="zh-TW" dirty="0"/>
              <a:t>APP</a:t>
            </a:r>
            <a:r>
              <a:rPr lang="zh-TW" altLang="en-US" dirty="0"/>
              <a:t>，例如，使用的是安卓手機，則點選</a:t>
            </a:r>
            <a:endParaRPr lang="en-US" altLang="zh-TW" dirty="0"/>
          </a:p>
          <a:p>
            <a:r>
              <a:rPr lang="zh-TW" altLang="en-US" dirty="0"/>
              <a:t>                          打開用戶端，選擇“</a:t>
            </a:r>
            <a:r>
              <a:rPr lang="en-US" altLang="zh-TW" dirty="0"/>
              <a:t>EShare-6626”</a:t>
            </a:r>
            <a:r>
              <a:rPr lang="zh-TW" altLang="en-US" dirty="0"/>
              <a:t>連接 </a:t>
            </a:r>
            <a:endParaRPr lang="en-US" altLang="zh-TW" dirty="0"/>
          </a:p>
          <a:p>
            <a:r>
              <a:rPr lang="zh-TW" altLang="en-US" dirty="0"/>
              <a:t>                          安卓手機介面顯示 </a:t>
            </a:r>
            <a:r>
              <a:rPr lang="zh-TW" altLang="zh-TW" dirty="0"/>
              <a:t>電視鏡像、無線傳屏、無線攝像頭、無線控制</a:t>
            </a:r>
            <a:r>
              <a:rPr lang="zh-TW" altLang="en-US" dirty="0"/>
              <a:t> </a:t>
            </a:r>
            <a:r>
              <a:rPr lang="zh-TW" altLang="zh-TW" dirty="0"/>
              <a:t>共四項無線投影功能。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點擊無線投影按鈕，即可將手機螢幕投射到電視畫面上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AC692E-5130-4EB9-8436-9D0C39EE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142613"/>
            <a:ext cx="2180229" cy="209897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4E73C7B-E4CA-4D09-A847-A63F1DFE50CA}"/>
              </a:ext>
            </a:extLst>
          </p:cNvPr>
          <p:cNvSpPr/>
          <p:nvPr/>
        </p:nvSpPr>
        <p:spPr>
          <a:xfrm>
            <a:off x="184558" y="565577"/>
            <a:ext cx="2180229" cy="411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04A468B-C608-4D23-B391-96D272EB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89" y="2927392"/>
            <a:ext cx="3319665" cy="39306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48B1DA5-267F-4292-B35A-8C9C500F4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093" y="2927392"/>
            <a:ext cx="6146553" cy="349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8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666809-837B-40B3-B44C-6F0482B5F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13" y="98571"/>
            <a:ext cx="11920756" cy="6660858"/>
          </a:xfrm>
        </p:spPr>
        <p:txBody>
          <a:bodyPr/>
          <a:lstStyle/>
          <a:p>
            <a:r>
              <a:rPr lang="zh-TW" altLang="en-US" dirty="0"/>
              <a:t>蘋果手機介面點擊後即可將手機螢幕投射到電視上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59BCC8A-51B6-4B4E-9DD7-ED2FC19F1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3" y="520116"/>
            <a:ext cx="2540013" cy="455941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835184-653C-4991-B56B-19A78982E259}"/>
              </a:ext>
            </a:extLst>
          </p:cNvPr>
          <p:cNvSpPr/>
          <p:nvPr/>
        </p:nvSpPr>
        <p:spPr>
          <a:xfrm>
            <a:off x="285226" y="3229760"/>
            <a:ext cx="1124124" cy="562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A0D32A-1E7D-4F8F-80B9-B5B8B2B75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598" y="705292"/>
            <a:ext cx="7704702" cy="43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89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2189" y="5654477"/>
            <a:ext cx="9267868" cy="998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觸控信號通道欄上的其他通道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切換至電腦畫面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r>
              <a:rPr lang="zh-TW" altLang="en-US" dirty="0"/>
              <a:t>：可觸控</a:t>
            </a:r>
            <a:r>
              <a:rPr lang="en-US" altLang="zh-TW" dirty="0"/>
              <a:t>HDMI2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預設</a:t>
            </a:r>
            <a:r>
              <a:rPr lang="en-US" altLang="zh-TW" dirty="0">
                <a:solidFill>
                  <a:srgbClr val="FF0000"/>
                </a:solidFill>
              </a:rPr>
              <a:t>) </a:t>
            </a:r>
            <a:r>
              <a:rPr lang="zh-TW" altLang="en-US" dirty="0"/>
              <a:t>進入</a:t>
            </a:r>
            <a:r>
              <a:rPr lang="en-US" altLang="zh-TW" dirty="0"/>
              <a:t>HDMI2</a:t>
            </a:r>
          </a:p>
          <a:p>
            <a:pPr marL="0" indent="0">
              <a:buNone/>
            </a:pPr>
            <a:r>
              <a:rPr lang="zh-TW" altLang="en-US" dirty="0"/>
              <a:t>   信號通道介面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2361705-898C-494A-AC58-7741F90B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90" y="164553"/>
            <a:ext cx="9066956" cy="595728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tx1"/>
                </a:solidFill>
              </a:rPr>
              <a:t>信號源</a:t>
            </a:r>
            <a:br>
              <a:rPr lang="zh-TW" altLang="en-US" dirty="0"/>
            </a:br>
            <a:br>
              <a:rPr lang="en-US" altLang="zh-TW" sz="2000" dirty="0"/>
            </a:br>
            <a:r>
              <a:rPr lang="en-US" altLang="zh-TW" sz="2000" dirty="0">
                <a:solidFill>
                  <a:schemeClr val="tx1"/>
                </a:solidFill>
              </a:rPr>
              <a:t>1. </a:t>
            </a:r>
            <a:r>
              <a:rPr lang="zh-TW" altLang="en-US" sz="2000" dirty="0">
                <a:solidFill>
                  <a:schemeClr val="tx1"/>
                </a:solidFill>
              </a:rPr>
              <a:t>信號通道欄： 觸控巡覽列內的     </a:t>
            </a:r>
            <a:r>
              <a:rPr lang="en-US" altLang="zh-TW" sz="2000" dirty="0">
                <a:solidFill>
                  <a:schemeClr val="tx1"/>
                </a:solidFill>
              </a:rPr>
              <a:t>(</a:t>
            </a:r>
            <a:r>
              <a:rPr lang="zh-TW" altLang="en-US" sz="2000" dirty="0">
                <a:solidFill>
                  <a:schemeClr val="tx1"/>
                </a:solidFill>
              </a:rPr>
              <a:t>信號源圖示</a:t>
            </a:r>
            <a:r>
              <a:rPr lang="en-US" altLang="zh-TW" sz="2000" dirty="0">
                <a:solidFill>
                  <a:schemeClr val="tx1"/>
                </a:solidFill>
              </a:rPr>
              <a:t>)</a:t>
            </a:r>
            <a:r>
              <a:rPr lang="zh-TW" altLang="en-US" sz="2000" dirty="0">
                <a:solidFill>
                  <a:schemeClr val="tx1"/>
                </a:solidFill>
              </a:rPr>
              <a:t>，喚出信號來源清單</a:t>
            </a:r>
            <a:br>
              <a:rPr lang="en-US" altLang="zh-TW" sz="2000" dirty="0">
                <a:solidFill>
                  <a:schemeClr val="tx1"/>
                </a:solidFill>
              </a:rPr>
            </a:br>
            <a:br>
              <a:rPr lang="zh-TW" altLang="en-US" sz="2000" dirty="0">
                <a:solidFill>
                  <a:schemeClr val="tx1"/>
                </a:solidFill>
              </a:rPr>
            </a:br>
            <a:br>
              <a:rPr lang="zh-TW" altLang="en-US" sz="2000" dirty="0">
                <a:solidFill>
                  <a:schemeClr val="tx1"/>
                </a:solidFill>
              </a:rPr>
            </a:br>
            <a:br>
              <a:rPr lang="en-US" altLang="zh-TW" sz="2000" dirty="0"/>
            </a:br>
            <a:br>
              <a:rPr lang="en-US" altLang="zh-TW" sz="2000" dirty="0"/>
            </a:br>
            <a:br>
              <a:rPr lang="en-US" altLang="zh-TW" sz="2000" dirty="0"/>
            </a:br>
            <a:br>
              <a:rPr lang="en-US" altLang="zh-TW" sz="2000" dirty="0"/>
            </a:br>
            <a:br>
              <a:rPr lang="en-US" altLang="zh-TW" sz="2000" dirty="0"/>
            </a:br>
            <a:br>
              <a:rPr lang="en-US" altLang="zh-TW" sz="2000" dirty="0"/>
            </a:br>
            <a:endParaRPr lang="zh-TW" altLang="en-US" sz="2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1B545B-A9DD-43DF-97F1-C7C95DB0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686" y="893243"/>
            <a:ext cx="311384" cy="3076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3DBCA48-C7AD-41CC-A99F-83B6AD18F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80" y="1475578"/>
            <a:ext cx="7594165" cy="39041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756F4A3-DFAD-430E-9A39-8A6D4DE0421A}"/>
              </a:ext>
            </a:extLst>
          </p:cNvPr>
          <p:cNvSpPr/>
          <p:nvPr/>
        </p:nvSpPr>
        <p:spPr>
          <a:xfrm>
            <a:off x="944360" y="4225893"/>
            <a:ext cx="369116" cy="293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480457" y="3291840"/>
            <a:ext cx="940526" cy="218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737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045" y="1017311"/>
            <a:ext cx="5716696" cy="3215641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953376" y="376871"/>
            <a:ext cx="4184034" cy="64044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dirty="0">
                <a:solidFill>
                  <a:srgbClr val="B63865"/>
                </a:solidFill>
              </a:rPr>
              <a:t>當無信號時，介面訊息為： 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12" name="內容版面配置區 5"/>
          <p:cNvSpPr txBox="1">
            <a:spLocks/>
          </p:cNvSpPr>
          <p:nvPr/>
        </p:nvSpPr>
        <p:spPr>
          <a:xfrm>
            <a:off x="7225246" y="2985819"/>
            <a:ext cx="4321996" cy="1016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當有信號時，介面訊息為：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 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348" y="3637052"/>
            <a:ext cx="5501608" cy="3075551"/>
          </a:xfrm>
          <a:prstGeom prst="rect">
            <a:avLst/>
          </a:prstGeom>
        </p:spPr>
      </p:pic>
      <p:sp>
        <p:nvSpPr>
          <p:cNvPr id="14" name="內容版面配置區 5"/>
          <p:cNvSpPr txBox="1">
            <a:spLocks/>
          </p:cNvSpPr>
          <p:nvPr/>
        </p:nvSpPr>
        <p:spPr>
          <a:xfrm>
            <a:off x="2156170" y="3825947"/>
            <a:ext cx="8050276" cy="1970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220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3035" y="562433"/>
            <a:ext cx="8596668" cy="705394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插入隨身碟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系統檢測到隨身碟插入時以視窗提示：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98678" y="2377874"/>
            <a:ext cx="4184034" cy="1471315"/>
          </a:xfrm>
        </p:spPr>
        <p:txBody>
          <a:bodyPr>
            <a:normAutofit/>
          </a:bodyPr>
          <a:lstStyle/>
          <a:p>
            <a:r>
              <a:rPr lang="en-US" altLang="zh-TW" dirty="0"/>
              <a:t>1. </a:t>
            </a:r>
            <a:r>
              <a:rPr lang="zh-TW" altLang="en-US" dirty="0"/>
              <a:t>選擇             打開檔案管理員，定位至隨身碟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2. </a:t>
            </a:r>
            <a:r>
              <a:rPr lang="zh-TW" altLang="en-US" dirty="0"/>
              <a:t>選擇            ，視窗消失，顯示當前頁面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821576"/>
            <a:ext cx="4121140" cy="23270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06" y="2350214"/>
            <a:ext cx="758371" cy="3049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324" y="3113531"/>
            <a:ext cx="758371" cy="2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60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8640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電子白板 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85052" y="2160588"/>
            <a:ext cx="4184034" cy="3880773"/>
          </a:xfrm>
        </p:spPr>
        <p:txBody>
          <a:bodyPr/>
          <a:lstStyle/>
          <a:p>
            <a:r>
              <a:rPr lang="zh-TW" altLang="en-US" dirty="0"/>
              <a:t>啟動後，預設鉛筆工具為選中狀態，可直接書寫。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63" y="2040092"/>
            <a:ext cx="507274" cy="5072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33" y="2904850"/>
            <a:ext cx="4867835" cy="273815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74259" y="3935506"/>
            <a:ext cx="565034" cy="717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152" y="2904849"/>
            <a:ext cx="4867834" cy="2738158"/>
          </a:xfrm>
          <a:prstGeom prst="rect">
            <a:avLst/>
          </a:prstGeom>
        </p:spPr>
      </p:pic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664758" y="2160589"/>
            <a:ext cx="4184035" cy="3880772"/>
          </a:xfrm>
        </p:spPr>
        <p:txBody>
          <a:bodyPr/>
          <a:lstStyle/>
          <a:p>
            <a:r>
              <a:rPr lang="zh-TW" altLang="en-US" dirty="0"/>
              <a:t>觸控主頁的白板圖示         ，即可啟動電子白板應用軟體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376159" y="5320937"/>
            <a:ext cx="261155" cy="322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531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9338" y="95794"/>
            <a:ext cx="11930742" cy="6670766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r>
              <a:rPr lang="zh-TW" altLang="en-US" sz="3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書寫功能</a:t>
            </a:r>
            <a:endParaRPr lang="en-US" altLang="zh-TW" sz="3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zh-TW" altLang="en-US" dirty="0"/>
          </a:p>
          <a:p>
            <a:r>
              <a:rPr lang="en-US" altLang="zh-TW" b="1" dirty="0"/>
              <a:t>a. </a:t>
            </a:r>
            <a:r>
              <a:rPr lang="zh-TW" altLang="en-US" dirty="0"/>
              <a:t>觸控        圖示，調出畫筆工具功能表                     ，默認畫筆為鉛筆，觸控 </a:t>
            </a:r>
          </a:p>
          <a:p>
            <a:r>
              <a:rPr lang="zh-TW" altLang="en-US" dirty="0"/>
              <a:t>可切換為麥克筆。 </a:t>
            </a:r>
            <a:r>
              <a:rPr lang="zh-TW" altLang="en-US" sz="3200" b="1" dirty="0">
                <a:latin typeface="+mj-ea"/>
                <a:ea typeface="+mj-ea"/>
              </a:rPr>
              <a:t> </a:t>
            </a:r>
            <a:r>
              <a:rPr lang="en-US" altLang="zh-TW" sz="3200" b="1" dirty="0">
                <a:latin typeface="+mj-ea"/>
                <a:ea typeface="+mj-ea"/>
              </a:rPr>
              <a:t> </a:t>
            </a:r>
          </a:p>
          <a:p>
            <a:endParaRPr lang="zh-TW" altLang="en-US" dirty="0"/>
          </a:p>
          <a:p>
            <a:r>
              <a:rPr lang="en-US" altLang="zh-TW" dirty="0"/>
              <a:t>b. </a:t>
            </a:r>
            <a:r>
              <a:rPr lang="zh-TW" altLang="en-US" dirty="0"/>
              <a:t>修改筆跡粗細：                      向上滑動加粗筆跡，筆跡線同步加粗。 </a:t>
            </a:r>
          </a:p>
          <a:p>
            <a:endParaRPr lang="en-US" altLang="zh-TW" dirty="0"/>
          </a:p>
          <a:p>
            <a:r>
              <a:rPr lang="en-US" altLang="zh-TW" dirty="0"/>
              <a:t>c. </a:t>
            </a:r>
            <a:r>
              <a:rPr lang="zh-TW" altLang="en-US" dirty="0"/>
              <a:t>修改畫筆顏色：觸控系統預設顏色色板，例如由白色                      變為紅色                       。 </a:t>
            </a:r>
          </a:p>
          <a:p>
            <a:endParaRPr lang="en-US" altLang="zh-TW" dirty="0"/>
          </a:p>
          <a:p>
            <a:r>
              <a:rPr lang="en-US" altLang="zh-TW" dirty="0"/>
              <a:t>d. </a:t>
            </a:r>
            <a:r>
              <a:rPr lang="zh-TW" altLang="en-US" dirty="0"/>
              <a:t>筆跡線：顯示當前設定的畫筆顏色及粗細                      。 </a:t>
            </a:r>
          </a:p>
          <a:p>
            <a:r>
              <a:rPr lang="en-US" altLang="zh-TW" dirty="0"/>
              <a:t>                                                     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28" y="1445745"/>
            <a:ext cx="436880" cy="41702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034" y="1148434"/>
            <a:ext cx="1412966" cy="7143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006" y="2696268"/>
            <a:ext cx="1437042" cy="72650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841" y="2708440"/>
            <a:ext cx="1412966" cy="71433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527" y="1145958"/>
            <a:ext cx="1417864" cy="71680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959" y="3422773"/>
            <a:ext cx="1457353" cy="73677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4109" y="4310493"/>
            <a:ext cx="1449900" cy="733005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0C18366B-4204-F6D1-823E-ADAF47C21344}"/>
              </a:ext>
            </a:extLst>
          </p:cNvPr>
          <p:cNvSpPr/>
          <p:nvPr/>
        </p:nvSpPr>
        <p:spPr>
          <a:xfrm>
            <a:off x="8959944" y="1445745"/>
            <a:ext cx="228600" cy="4170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391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8377" y="104503"/>
            <a:ext cx="12035246" cy="6679474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擦除功能</a:t>
            </a:r>
            <a:endParaRPr lang="en-US" altLang="zh-TW" sz="3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</a:rPr>
              <a:t>點擦</a:t>
            </a:r>
            <a:r>
              <a:rPr lang="zh-TW" altLang="en-US" dirty="0"/>
              <a:t>：觸控圖示       ，點擦只擦 除手指觸控到的那部分筆跡。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b="1" dirty="0">
                <a:solidFill>
                  <a:srgbClr val="7030A0"/>
                </a:solidFill>
              </a:rPr>
              <a:t>圈擦</a:t>
            </a:r>
            <a:r>
              <a:rPr lang="zh-TW" altLang="en-US" dirty="0"/>
              <a:t>：觸控圖示       ，圈擦擦除所圈區域內的筆跡，以及和區域內筆跡連筆的部分。 </a:t>
            </a:r>
            <a:endParaRPr lang="en-US" altLang="zh-TW" dirty="0"/>
          </a:p>
          <a:p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滑動清螢幕</a:t>
            </a:r>
            <a:r>
              <a:rPr lang="zh-TW" altLang="en-US" dirty="0"/>
              <a:t>：觸控滑塊                       ，滑動至進度條右方</a:t>
            </a:r>
            <a:r>
              <a:rPr lang="en-US" altLang="zh-TW" dirty="0"/>
              <a:t>80%</a:t>
            </a:r>
            <a:r>
              <a:rPr lang="zh-TW" altLang="en-US" dirty="0"/>
              <a:t>及以上位置鬆手，即可清空當前螢幕書寫內容，滑動指示按鈕未滑動至進度條</a:t>
            </a:r>
            <a:r>
              <a:rPr lang="en-US" altLang="zh-TW" dirty="0"/>
              <a:t>80%</a:t>
            </a:r>
            <a:r>
              <a:rPr lang="zh-TW" altLang="en-US" dirty="0"/>
              <a:t>的位置時鬆手自動回彈，清螢幕動作取消。 </a:t>
            </a:r>
            <a:endParaRPr lang="en-US" altLang="zh-TW" dirty="0"/>
          </a:p>
          <a:p>
            <a:r>
              <a:rPr lang="zh-TW" altLang="en-US" dirty="0"/>
              <a:t>手勢擦除：當手與螢幕觸控面積大於</a:t>
            </a:r>
            <a:r>
              <a:rPr lang="en-US" altLang="zh-TW" dirty="0"/>
              <a:t>6</a:t>
            </a:r>
            <a:r>
              <a:rPr lang="zh-TW" altLang="en-US" dirty="0"/>
              <a:t>平方釐米，即可調出板擦圖示         ，手勢擦除工具隨調隨用，板擦圖示大小根據觸控區域大小而變化。 </a:t>
            </a:r>
            <a:endParaRPr lang="en-US" altLang="zh-TW" sz="3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3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274" y="665612"/>
            <a:ext cx="436880" cy="4170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94" y="1082634"/>
            <a:ext cx="11706412" cy="17316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279" y="3022599"/>
            <a:ext cx="481875" cy="421641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5033555" y="1460784"/>
            <a:ext cx="522514" cy="5138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5659526" y="1475945"/>
            <a:ext cx="522514" cy="51380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714" y="3846189"/>
            <a:ext cx="1486989" cy="401251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6285497" y="1460784"/>
            <a:ext cx="1611086" cy="48767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267" y="4537165"/>
            <a:ext cx="446148" cy="6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37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5794" y="113210"/>
            <a:ext cx="12000412" cy="6744789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線型 </a:t>
            </a:r>
            <a:endParaRPr lang="en-US" altLang="zh-TW" sz="3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喚出線形工具功能表：觸控         喚出線形工具功能表，預設選中實直線。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調節線形粗細：滑動線形粗細調節                   ，左側的線和形狀的邊長粗細隨設定改變；</a:t>
            </a:r>
            <a:endParaRPr lang="en-US" altLang="zh-TW" dirty="0"/>
          </a:p>
          <a:p>
            <a:endParaRPr lang="zh-TW" altLang="en-US" dirty="0"/>
          </a:p>
          <a:p>
            <a:r>
              <a:rPr lang="en-US" altLang="zh-TW" dirty="0"/>
              <a:t>3.</a:t>
            </a:r>
            <a:r>
              <a:rPr lang="zh-TW" altLang="en-US" dirty="0"/>
              <a:t>設定顏色：觸控系統預置色板，選擇顏色。 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</a:t>
            </a:r>
          </a:p>
          <a:p>
            <a:endParaRPr lang="zh-TW" altLang="en-US" sz="3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60" y="613897"/>
            <a:ext cx="483533" cy="4615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33" y="1204066"/>
            <a:ext cx="5706121" cy="319180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366" y="4524483"/>
            <a:ext cx="1263882" cy="8336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48" y="5486723"/>
            <a:ext cx="1263882" cy="7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42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6754" y="113211"/>
            <a:ext cx="11861075" cy="6635932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選擇</a:t>
            </a:r>
            <a:r>
              <a:rPr lang="zh-TW" altLang="en-US" sz="3200" dirty="0"/>
              <a:t> </a:t>
            </a:r>
            <a:endParaRPr lang="en-US" altLang="zh-TW" sz="3200" dirty="0"/>
          </a:p>
          <a:p>
            <a:r>
              <a:rPr lang="zh-TW" altLang="en-US" dirty="0"/>
              <a:t>選擇：觸控        圖示，選中選擇工具，頁面由書寫模式切換為選擇模式， 可圈選</a:t>
            </a:r>
            <a:r>
              <a:rPr lang="en-US" altLang="zh-TW" dirty="0"/>
              <a:t>/</a:t>
            </a:r>
            <a:r>
              <a:rPr lang="zh-TW" altLang="en-US" dirty="0"/>
              <a:t>劃出頁面內筆跡，然後進行移動、拖曳功能。 </a:t>
            </a:r>
            <a:endParaRPr lang="en-US" altLang="zh-TW" dirty="0"/>
          </a:p>
          <a:p>
            <a:r>
              <a:rPr lang="zh-TW" altLang="en-US" sz="3200" b="1" dirty="0">
                <a:latin typeface="+mn-ea"/>
              </a:rPr>
              <a:t>撤銷和重做 </a:t>
            </a:r>
            <a:endParaRPr lang="en-US" altLang="zh-TW" sz="3200" b="1" dirty="0">
              <a:latin typeface="+mn-ea"/>
            </a:endParaRPr>
          </a:p>
          <a:p>
            <a:r>
              <a:rPr lang="zh-TW" altLang="en-US" dirty="0"/>
              <a:t>撤銷：觸控        圖示，撤銷上一步操作，一次最多支持撤銷</a:t>
            </a:r>
            <a:r>
              <a:rPr lang="en-US" altLang="zh-TW" dirty="0"/>
              <a:t>10</a:t>
            </a:r>
            <a:r>
              <a:rPr lang="zh-TW" altLang="en-US" dirty="0"/>
              <a:t>步；（初次進入白板，圖示顯示為       ，表示未進行任何操作，無操作可撤銷。） 重做</a:t>
            </a:r>
            <a:r>
              <a:rPr lang="en-US" altLang="zh-TW" dirty="0"/>
              <a:t>【</a:t>
            </a:r>
            <a:r>
              <a:rPr lang="zh-TW" altLang="en-US" dirty="0"/>
              <a:t>或者恢復</a:t>
            </a:r>
            <a:r>
              <a:rPr lang="en-US" altLang="zh-TW" dirty="0"/>
              <a:t>】</a:t>
            </a:r>
            <a:r>
              <a:rPr lang="zh-TW" altLang="en-US" dirty="0"/>
              <a:t>：觸控       圖示，重新執行已被撤銷的操作，一次最多支持重做</a:t>
            </a:r>
            <a:r>
              <a:rPr lang="en-US" altLang="zh-TW" dirty="0"/>
              <a:t>10</a:t>
            </a:r>
            <a:r>
              <a:rPr lang="zh-TW" altLang="en-US" dirty="0"/>
              <a:t>步；（初次進入白板，圖示顯示為       ，表示未撤銷過，無撤銷操作可重做。）撤銷和重做的範圍：任何導致畫布內元素添加、刪除或改變的動作，元素包括筆跡、圖形、畫布顏色、畫布本身。 </a:t>
            </a:r>
            <a:endParaRPr lang="en-US" altLang="zh-TW" dirty="0"/>
          </a:p>
          <a:p>
            <a:r>
              <a:rPr lang="zh-TW" altLang="en-US" sz="3200" b="1" dirty="0">
                <a:latin typeface="+mn-ea"/>
              </a:rPr>
              <a:t>頁面預覽 </a:t>
            </a:r>
            <a:endParaRPr lang="en-US" altLang="zh-TW" sz="3200" b="1" dirty="0">
              <a:latin typeface="+mn-ea"/>
            </a:endParaRPr>
          </a:p>
          <a:p>
            <a:r>
              <a:rPr lang="en-US" altLang="zh-TW" dirty="0"/>
              <a:t>1. </a:t>
            </a:r>
            <a:r>
              <a:rPr lang="zh-TW" altLang="en-US" dirty="0"/>
              <a:t>打開頁面預覽視窗方式：①觸控頁碼欄。打開頁面預覽視窗時當前頁面為選中狀態，若預覽頁面超過一螢幕，定位至最後</a:t>
            </a:r>
            <a:r>
              <a:rPr lang="en-US" altLang="zh-TW" dirty="0"/>
              <a:t>4</a:t>
            </a:r>
            <a:r>
              <a:rPr lang="zh-TW" altLang="en-US" dirty="0"/>
              <a:t>頁； </a:t>
            </a:r>
            <a:endParaRPr lang="en-US" altLang="zh-TW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05" y="631372"/>
            <a:ext cx="454298" cy="43364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05" y="1911532"/>
            <a:ext cx="460725" cy="43978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792" y="1911531"/>
            <a:ext cx="460725" cy="43978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184" y="2277292"/>
            <a:ext cx="378616" cy="3614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550" y="2577737"/>
            <a:ext cx="378616" cy="36140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4079" y="4220022"/>
            <a:ext cx="4394082" cy="24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8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3211" y="139337"/>
            <a:ext cx="11922035" cy="6635932"/>
          </a:xfrm>
        </p:spPr>
        <p:txBody>
          <a:bodyPr/>
          <a:lstStyle/>
          <a:p>
            <a:r>
              <a:rPr lang="zh-TW" altLang="en-US" sz="3200" b="1" dirty="0"/>
              <a:t>觸屏螢幕</a:t>
            </a:r>
            <a:r>
              <a:rPr lang="zh-TW" altLang="zh-TW" sz="3200" b="1" dirty="0"/>
              <a:t>接線示意圖：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" y="695326"/>
            <a:ext cx="10525125" cy="60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93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1589" y="139337"/>
            <a:ext cx="11791405" cy="6644640"/>
          </a:xfrm>
        </p:spPr>
        <p:txBody>
          <a:bodyPr/>
          <a:lstStyle/>
          <a:p>
            <a:r>
              <a:rPr lang="en-US" altLang="zh-TW" dirty="0"/>
              <a:t> 2. </a:t>
            </a:r>
            <a:r>
              <a:rPr lang="zh-TW" altLang="en-US" dirty="0"/>
              <a:t>收起頁面預覽視窗方式： </a:t>
            </a:r>
          </a:p>
          <a:p>
            <a:r>
              <a:rPr lang="zh-TW" altLang="en-US" dirty="0"/>
              <a:t>①觸控頁面內非縮略圖視窗所在區域；② 再次觸控頁碼欄； </a:t>
            </a:r>
            <a:r>
              <a:rPr lang="en-US" altLang="zh-TW" dirty="0"/>
              <a:t>3. </a:t>
            </a:r>
            <a:r>
              <a:rPr lang="zh-TW" altLang="en-US" dirty="0"/>
              <a:t>增加頁面方式：觸控新增頁面按鈕       ，增加頁面。 </a:t>
            </a:r>
            <a:r>
              <a:rPr lang="en-US" altLang="zh-TW" dirty="0"/>
              <a:t>4. </a:t>
            </a:r>
            <a:r>
              <a:rPr lang="zh-TW" altLang="en-US" dirty="0"/>
              <a:t>刪減頁面方式：打開頁碼欄，觸控頁面縮略圖右上角刪除按鈕      。 </a:t>
            </a:r>
            <a:r>
              <a:rPr lang="en-US" altLang="zh-TW" dirty="0"/>
              <a:t>5. </a:t>
            </a:r>
            <a:r>
              <a:rPr lang="zh-TW" altLang="en-US" dirty="0"/>
              <a:t>翻頁方式：① 觸控頁碼欄左右翻頁按鈕       和      （沒有增加頁面，所以不可翻頁，分別顯示為     和     ）。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572" y="456112"/>
            <a:ext cx="421075" cy="4060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840" y="805362"/>
            <a:ext cx="307224" cy="29869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281" y="1104055"/>
            <a:ext cx="366887" cy="35378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87155" y="1104055"/>
            <a:ext cx="366887" cy="35378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317" y="1104054"/>
            <a:ext cx="345187" cy="33285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578597" y="1104053"/>
            <a:ext cx="345187" cy="3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0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6880" y="310455"/>
            <a:ext cx="8596668" cy="583474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擴展功能表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69902" y="893929"/>
            <a:ext cx="4184035" cy="3872927"/>
          </a:xfrm>
        </p:spPr>
        <p:txBody>
          <a:bodyPr/>
          <a:lstStyle/>
          <a:p>
            <a:r>
              <a:rPr lang="zh-TW" altLang="en-US" dirty="0"/>
              <a:t>喚出擴展功能表方式：觸控頁面左下角的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9070" y="310455"/>
            <a:ext cx="4184034" cy="3880773"/>
          </a:xfrm>
        </p:spPr>
        <p:txBody>
          <a:bodyPr/>
          <a:lstStyle/>
          <a:p>
            <a:r>
              <a:rPr lang="zh-TW" altLang="en-US" dirty="0"/>
              <a:t>擴展功能表列內圖示觸控操作說明</a:t>
            </a:r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56" y="1216274"/>
            <a:ext cx="372290" cy="3660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7" y="1637411"/>
            <a:ext cx="4790883" cy="2648947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297460" y="4010241"/>
            <a:ext cx="258262" cy="2672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0" y="788462"/>
            <a:ext cx="3053946" cy="335542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F99D1A6-ACB5-2B49-149E-2C8984AC1DD4}"/>
              </a:ext>
            </a:extLst>
          </p:cNvPr>
          <p:cNvSpPr txBox="1"/>
          <p:nvPr/>
        </p:nvSpPr>
        <p:spPr>
          <a:xfrm>
            <a:off x="2391626" y="4887369"/>
            <a:ext cx="7173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關於白板：觸控圖示，彈出版本資訊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退出白板：觸控        圖示，若有未保存檔，彈出視窗，觸控“繼續退出</a:t>
            </a:r>
            <a:r>
              <a:rPr lang="en-US" altLang="zh-TW" dirty="0"/>
              <a:t>”</a:t>
            </a:r>
            <a:r>
              <a:rPr lang="zh-TW" altLang="en-US" dirty="0"/>
              <a:t>，可退出白板。</a:t>
            </a:r>
            <a:endParaRPr lang="en-US" altLang="zh-TW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2553160-719A-725C-E4CF-B852992A9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41" y="5350330"/>
            <a:ext cx="412206" cy="41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82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4538" y="241022"/>
            <a:ext cx="11624251" cy="388077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     ① 新建文件：觸控       （新建檔圖示），新建一個檔</a:t>
            </a:r>
            <a:r>
              <a:rPr lang="en-US" altLang="zh-TW" dirty="0"/>
              <a:t>(</a:t>
            </a:r>
            <a:r>
              <a:rPr lang="zh-TW" altLang="en-US" dirty="0"/>
              <a:t>此時白板回到預設狀態）。如果之前有未保存的，會出 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  </a:t>
            </a:r>
            <a:r>
              <a:rPr lang="zh-TW" altLang="en-US" dirty="0"/>
              <a:t>現視窗詢問是否保存。觸控儲存 ，則保存到本地，觸控不保存，則視窗消失。 </a:t>
            </a:r>
          </a:p>
          <a:p>
            <a:r>
              <a:rPr lang="zh-TW" altLang="en-US" dirty="0"/>
              <a:t>② 打開文件：觸控       （打開檔圖示），進入檔案管理員，定位到保存資料夾。 </a:t>
            </a:r>
          </a:p>
          <a:p>
            <a:r>
              <a:rPr lang="zh-TW" altLang="en-US" dirty="0"/>
              <a:t>③ 保存檔：觸控       （存檔圖示），若電視沒有插入隨身碟，則出現視窗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若有隨身碟，則視窗為選擇儲存設備，這兩種情況均可進行下一步操作，視窗為</a:t>
            </a:r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358" y="212187"/>
            <a:ext cx="389676" cy="3896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60" y="3391418"/>
            <a:ext cx="5523138" cy="31055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670" y="2330671"/>
            <a:ext cx="1856031" cy="15195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358" y="1016240"/>
            <a:ext cx="389676" cy="38967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662" y="1456038"/>
            <a:ext cx="402534" cy="4025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670" y="976555"/>
            <a:ext cx="2064449" cy="10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3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8991" y="220203"/>
            <a:ext cx="11593043" cy="6563774"/>
          </a:xfrm>
        </p:spPr>
        <p:txBody>
          <a:bodyPr/>
          <a:lstStyle/>
          <a:p>
            <a:r>
              <a:rPr lang="zh-TW" altLang="en-US" dirty="0"/>
              <a:t> ④ 匯出圖片：觸控      （匯出檔圖示），擴展功能表收起，將當前檔案以圖片形式保存。 </a:t>
            </a:r>
          </a:p>
          <a:p>
            <a:r>
              <a:rPr lang="zh-TW" altLang="en-US" dirty="0"/>
              <a:t> ⑤ 發送郵件： 初次使用發送郵件功能時，需要在郵件發送設定視窗內設定好郵件發 送人的郵箱相關資訊，如            </a:t>
            </a:r>
            <a:endParaRPr lang="en-US" altLang="zh-TW" dirty="0"/>
          </a:p>
          <a:p>
            <a:r>
              <a:rPr lang="zh-TW" altLang="en-US" dirty="0"/>
              <a:t>      圖所示。觸控      （發送郵件圖示），彈出郵件發送設定視窗。 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觸控儲存按鈕後，使用者在必填項內所填信息是否準確，出現發送郵件視窗。 </a:t>
            </a:r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58" y="220203"/>
            <a:ext cx="377371" cy="3773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2" y="994160"/>
            <a:ext cx="377371" cy="3773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17" y="1487251"/>
            <a:ext cx="6549756" cy="36842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628" y="1182846"/>
            <a:ext cx="3194231" cy="214652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039" y="3569201"/>
            <a:ext cx="3174820" cy="21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2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4503" y="121920"/>
            <a:ext cx="11948160" cy="6736080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zh-TW" altLang="en-US" dirty="0"/>
              <a:t>⑥ 掃碼分享： </a:t>
            </a:r>
          </a:p>
          <a:p>
            <a:r>
              <a:rPr lang="en-US" altLang="zh-TW" dirty="0"/>
              <a:t>a. </a:t>
            </a:r>
            <a:r>
              <a:rPr lang="zh-TW" altLang="en-US" dirty="0"/>
              <a:t>打開</a:t>
            </a:r>
            <a:r>
              <a:rPr lang="en-US" altLang="zh-TW" dirty="0"/>
              <a:t>QR-CODE</a:t>
            </a:r>
            <a:r>
              <a:rPr lang="zh-TW" altLang="en-US" dirty="0"/>
              <a:t>分享功能方式：觸控      （掃碼分享圖示），彈出</a:t>
            </a:r>
            <a:r>
              <a:rPr lang="en-US" altLang="zh-TW" dirty="0"/>
              <a:t>QR-CODE</a:t>
            </a:r>
            <a:r>
              <a:rPr lang="zh-TW" altLang="en-US" dirty="0"/>
              <a:t>生成視窗，點擊加密，生成密碼。可使用載具掃碼將當前畫面掃碼帶走；若出現視窗，則觸控      或     （巡覽列喚出提示圖示），接著觸控     ，在通知面板中觸控     、      或者進入系統設定進行網路連接，連接成功後重新進行掃碼操作。 </a:t>
            </a:r>
          </a:p>
          <a:p>
            <a:endParaRPr lang="zh-TW" altLang="en-US" dirty="0"/>
          </a:p>
          <a:p>
            <a:r>
              <a:rPr lang="zh-TW" altLang="en-US" dirty="0"/>
              <a:t>⑦更換背景：觸控      （設定背景圖示），彈出設定背景視窗</a:t>
            </a:r>
            <a:endParaRPr lang="en-US" altLang="zh-TW" dirty="0"/>
          </a:p>
          <a:p>
            <a:r>
              <a:rPr lang="zh-TW" altLang="en-US" dirty="0"/>
              <a:t>可更換書寫板背景，觸控自訂圖示，彈出檔案管理員視窗，</a:t>
            </a:r>
            <a:endParaRPr lang="en-US" altLang="zh-TW" dirty="0"/>
          </a:p>
          <a:p>
            <a:r>
              <a:rPr lang="zh-TW" altLang="en-US" dirty="0"/>
              <a:t>選擇所需背景圖片所在資料夾： 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886" y="444136"/>
            <a:ext cx="392611" cy="3926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710" y="843877"/>
            <a:ext cx="322217" cy="2953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AA1F0D9-1D78-49D4-9ED8-A5921C5D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380" y="836557"/>
            <a:ext cx="321798" cy="3127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AA1F0D9-1D78-49D4-9ED8-A5921C5D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269502" y="836747"/>
            <a:ext cx="345155" cy="3354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2B3C8A5-1051-4DC6-8B84-D7D3251CF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803" y="1100592"/>
            <a:ext cx="334184" cy="2782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A466A0E-8E76-4CD0-AEF8-1EC0008CE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394" y="1112731"/>
            <a:ext cx="320354" cy="27829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296" y="1834105"/>
            <a:ext cx="4727303" cy="331171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01" y="3345917"/>
            <a:ext cx="5967209" cy="336874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B7C0FC-9451-45E7-2FC7-6BCA62BD8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2530" y="1848066"/>
            <a:ext cx="345061" cy="342891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69B789E2-A06F-201A-DC9A-FF63100440D9}"/>
              </a:ext>
            </a:extLst>
          </p:cNvPr>
          <p:cNvSpPr/>
          <p:nvPr/>
        </p:nvSpPr>
        <p:spPr>
          <a:xfrm>
            <a:off x="10353675" y="4229100"/>
            <a:ext cx="1266825" cy="9167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320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9006" y="165463"/>
            <a:ext cx="11869783" cy="6592388"/>
          </a:xfrm>
        </p:spPr>
        <p:txBody>
          <a:bodyPr/>
          <a:lstStyle/>
          <a:p>
            <a:r>
              <a:rPr lang="zh-TW" altLang="en-US" dirty="0"/>
              <a:t>選擇圖片，觸控選擇按鈕： 完成圖片選擇，回到設定背景視窗，此時視窗顯示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03" y="928326"/>
            <a:ext cx="5328194" cy="37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88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5463" y="156754"/>
            <a:ext cx="11843657" cy="6592389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系統設定</a:t>
            </a:r>
            <a:endParaRPr lang="en-US" altLang="zh-TW" sz="3200" b="1" dirty="0"/>
          </a:p>
          <a:p>
            <a:r>
              <a:rPr lang="zh-TW" altLang="en-US" dirty="0"/>
              <a:t>觸控快速功能表圖示     ，即可啟動系統設定。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3200" b="1" dirty="0"/>
              <a:t>網路設定 </a:t>
            </a:r>
            <a:endParaRPr lang="en-US" altLang="zh-TW" sz="3200" b="1" dirty="0"/>
          </a:p>
          <a:p>
            <a:r>
              <a:rPr lang="en-US" altLang="zh-TW" dirty="0"/>
              <a:t>1. </a:t>
            </a:r>
            <a:r>
              <a:rPr lang="zh-TW" altLang="en-US" dirty="0"/>
              <a:t>打開網路設定方式：①觸控快速功能表的設定按鈕      到網路設定頁面，此時網路設定按鈕為選中狀態，</a:t>
            </a:r>
            <a:endParaRPr lang="en-US" altLang="zh-TW" dirty="0"/>
          </a:p>
          <a:p>
            <a:r>
              <a:rPr lang="zh-TW" altLang="en-US" dirty="0"/>
              <a:t>    ②打開系統設定</a:t>
            </a:r>
            <a:r>
              <a:rPr lang="en-US" altLang="zh-TW" dirty="0"/>
              <a:t>APP      </a:t>
            </a:r>
            <a:r>
              <a:rPr lang="zh-TW" altLang="en-US" dirty="0"/>
              <a:t>時，預設展示網路設定頁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2. </a:t>
            </a:r>
            <a:r>
              <a:rPr lang="zh-TW" altLang="en-US" dirty="0"/>
              <a:t>網路設定包括四個模組：有線網路、無線網路、</a:t>
            </a:r>
            <a:r>
              <a:rPr lang="en-US" altLang="zh-TW" dirty="0"/>
              <a:t>WLAN</a:t>
            </a:r>
            <a:r>
              <a:rPr lang="zh-TW" altLang="en-US" dirty="0"/>
              <a:t>熱點</a:t>
            </a:r>
            <a:endParaRPr lang="en-US" altLang="zh-TW" dirty="0"/>
          </a:p>
          <a:p>
            <a:r>
              <a:rPr lang="zh-TW" altLang="en-US" dirty="0"/>
              <a:t>    （三者均預設為關閉狀態）、網路狀態。 </a:t>
            </a:r>
            <a:r>
              <a:rPr lang="zh-TW" altLang="en-US" sz="3200" dirty="0"/>
              <a:t>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777" y="721996"/>
            <a:ext cx="381000" cy="3619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29" y="156754"/>
            <a:ext cx="5074107" cy="285205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3778160"/>
            <a:ext cx="381000" cy="3619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77" y="4206785"/>
            <a:ext cx="356078" cy="34670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582" y="4638675"/>
            <a:ext cx="5088538" cy="2062571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8601075" y="4867276"/>
            <a:ext cx="2419350" cy="1333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828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0629" y="121920"/>
            <a:ext cx="11965577" cy="665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    </a:t>
            </a:r>
            <a:r>
              <a:rPr lang="zh-TW" altLang="en-US" sz="3200" b="1" dirty="0">
                <a:latin typeface="+mn-ea"/>
              </a:rPr>
              <a:t>有線網路</a:t>
            </a:r>
            <a:endParaRPr lang="en-US" altLang="zh-TW" sz="3200" b="1" dirty="0">
              <a:latin typeface="+mn-ea"/>
            </a:endParaRPr>
          </a:p>
          <a:p>
            <a:r>
              <a:rPr lang="zh-TW" altLang="en-US" dirty="0"/>
              <a:t>有線網路設定包括</a:t>
            </a:r>
            <a:r>
              <a:rPr lang="en-US" altLang="zh-TW" dirty="0"/>
              <a:t>2</a:t>
            </a:r>
            <a:r>
              <a:rPr lang="zh-TW" altLang="en-US" dirty="0"/>
              <a:t>個子項：自動獲取</a:t>
            </a:r>
            <a:r>
              <a:rPr lang="en-US" altLang="zh-TW" dirty="0"/>
              <a:t>IP</a:t>
            </a:r>
            <a:r>
              <a:rPr lang="zh-TW" altLang="en-US" dirty="0"/>
              <a:t>位址</a:t>
            </a:r>
            <a:r>
              <a:rPr lang="en-US" altLang="zh-TW" dirty="0"/>
              <a:t>(DHCP)</a:t>
            </a:r>
            <a:r>
              <a:rPr lang="zh-TW" altLang="en-US" dirty="0"/>
              <a:t>、手動設定</a:t>
            </a:r>
            <a:r>
              <a:rPr lang="en-US" altLang="zh-TW" dirty="0"/>
              <a:t>IP</a:t>
            </a:r>
            <a:r>
              <a:rPr lang="zh-TW" altLang="en-US" dirty="0"/>
              <a:t>位址；預設為</a:t>
            </a:r>
            <a:r>
              <a:rPr lang="zh-TW" altLang="en-US" dirty="0">
                <a:solidFill>
                  <a:srgbClr val="FF0000"/>
                </a:solidFill>
              </a:rPr>
              <a:t>自動獲取</a:t>
            </a:r>
            <a:r>
              <a:rPr lang="en-US" altLang="zh-TW" dirty="0">
                <a:solidFill>
                  <a:srgbClr val="FF0000"/>
                </a:solidFill>
              </a:rPr>
              <a:t>IP</a:t>
            </a:r>
            <a:r>
              <a:rPr lang="zh-TW" altLang="en-US" dirty="0">
                <a:solidFill>
                  <a:srgbClr val="FF0000"/>
                </a:solidFill>
              </a:rPr>
              <a:t>位址</a:t>
            </a:r>
            <a:r>
              <a:rPr lang="en-US" altLang="zh-TW" dirty="0">
                <a:solidFill>
                  <a:srgbClr val="FF0000"/>
                </a:solidFill>
              </a:rPr>
              <a:t>(DHCP)</a:t>
            </a:r>
            <a:r>
              <a:rPr lang="zh-TW" altLang="en-US" dirty="0"/>
              <a:t> </a:t>
            </a:r>
            <a:endParaRPr lang="en-US" altLang="zh-TW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zh-TW" altLang="en-US" dirty="0"/>
          </a:p>
          <a:p>
            <a:r>
              <a:rPr lang="en-US" altLang="zh-TW" dirty="0"/>
              <a:t>1. </a:t>
            </a:r>
            <a:r>
              <a:rPr lang="zh-TW" altLang="en-US" dirty="0"/>
              <a:t>自動獲取</a:t>
            </a:r>
            <a:r>
              <a:rPr lang="en-US" altLang="zh-TW" dirty="0"/>
              <a:t>IP</a:t>
            </a:r>
            <a:r>
              <a:rPr lang="zh-TW" altLang="en-US" dirty="0"/>
              <a:t>位址：通過</a:t>
            </a:r>
            <a:r>
              <a:rPr lang="en-US" altLang="zh-TW" dirty="0"/>
              <a:t>DHCP</a:t>
            </a:r>
            <a:r>
              <a:rPr lang="zh-TW" altLang="en-US" dirty="0"/>
              <a:t>自動獲取</a:t>
            </a:r>
            <a:r>
              <a:rPr lang="en-US" altLang="zh-TW" dirty="0"/>
              <a:t>IP</a:t>
            </a:r>
            <a:r>
              <a:rPr lang="zh-TW" altLang="en-US" dirty="0"/>
              <a:t>位址； </a:t>
            </a:r>
          </a:p>
          <a:p>
            <a:r>
              <a:rPr lang="en-US" altLang="zh-TW" dirty="0"/>
              <a:t>2. </a:t>
            </a:r>
            <a:r>
              <a:rPr lang="zh-TW" altLang="en-US" dirty="0"/>
              <a:t>點選手動設定</a:t>
            </a:r>
            <a:r>
              <a:rPr lang="en-US" altLang="zh-TW" dirty="0"/>
              <a:t>IP</a:t>
            </a:r>
            <a:r>
              <a:rPr lang="zh-TW" altLang="en-US" dirty="0"/>
              <a:t>位址，彈出視窗，其中</a:t>
            </a:r>
            <a:r>
              <a:rPr lang="en-US" altLang="zh-TW" dirty="0"/>
              <a:t>IP</a:t>
            </a:r>
            <a:r>
              <a:rPr lang="zh-TW" altLang="en-US" dirty="0"/>
              <a:t>位址、預設閘道器、子網路遮罩、</a:t>
            </a:r>
            <a:r>
              <a:rPr lang="en-US" altLang="zh-TW" dirty="0"/>
              <a:t>DNS</a:t>
            </a:r>
            <a:r>
              <a:rPr lang="zh-TW" altLang="en-US" dirty="0"/>
              <a:t>，均為必填項； </a:t>
            </a:r>
          </a:p>
          <a:p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93" y="1276350"/>
            <a:ext cx="6215985" cy="4228013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724150" y="2028825"/>
            <a:ext cx="291465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094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6754" y="87086"/>
            <a:ext cx="11956869" cy="6670765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r>
              <a:rPr lang="en-US" altLang="zh-TW" dirty="0"/>
              <a:t>3. </a:t>
            </a:r>
            <a:r>
              <a:rPr lang="zh-TW" altLang="en-US" dirty="0"/>
              <a:t>觸控            保存設定內容。觸控            不保存設定內容。 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sz="3200" dirty="0"/>
          </a:p>
          <a:p>
            <a:r>
              <a:rPr lang="zh-TW" altLang="en-US" sz="3200" dirty="0"/>
              <a:t>無線網路 </a:t>
            </a:r>
            <a:endParaRPr lang="en-US" altLang="zh-TW" sz="3200" dirty="0"/>
          </a:p>
          <a:p>
            <a:r>
              <a:rPr lang="en-US" altLang="zh-TW" dirty="0"/>
              <a:t>1. </a:t>
            </a:r>
            <a:r>
              <a:rPr lang="zh-TW" altLang="en-US" dirty="0"/>
              <a:t>觸控打開按鈕或直接觸控無線網路欄，打開無線網路設定；</a:t>
            </a:r>
            <a:endParaRPr lang="en-US" altLang="zh-TW" dirty="0"/>
          </a:p>
          <a:p>
            <a:r>
              <a:rPr lang="en-US" altLang="zh-TW" dirty="0"/>
              <a:t>2. </a:t>
            </a:r>
            <a:r>
              <a:rPr lang="zh-TW" altLang="en-US" dirty="0"/>
              <a:t>清單展示可用網路</a:t>
            </a:r>
            <a:r>
              <a:rPr lang="en-US" altLang="zh-TW" dirty="0"/>
              <a:t>SSID</a:t>
            </a:r>
            <a:r>
              <a:rPr lang="zh-TW" altLang="en-US" dirty="0"/>
              <a:t>，表中資訊包括：網路名稱、連接狀態、加密資訊。 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927011"/>
            <a:ext cx="7829549" cy="44041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84" y="503278"/>
            <a:ext cx="771433" cy="31895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793" y="503278"/>
            <a:ext cx="703217" cy="3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8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0630" y="139337"/>
            <a:ext cx="11948160" cy="6635932"/>
          </a:xfrm>
        </p:spPr>
        <p:txBody>
          <a:bodyPr/>
          <a:lstStyle/>
          <a:p>
            <a:r>
              <a:rPr lang="zh-TW" altLang="en-US" dirty="0"/>
              <a:t>觸控清單裡的網路，彈出連接網路視窗，</a:t>
            </a:r>
            <a:endParaRPr lang="en-US" altLang="zh-TW" dirty="0"/>
          </a:p>
          <a:p>
            <a:r>
              <a:rPr lang="zh-TW" altLang="en-US" dirty="0"/>
              <a:t>視窗顯示為： 輸入密碼，若密碼正確，</a:t>
            </a:r>
            <a:endParaRPr lang="en-US" altLang="zh-TW" dirty="0"/>
          </a:p>
          <a:p>
            <a:r>
              <a:rPr lang="zh-TW" altLang="en-US" dirty="0"/>
              <a:t>觸控連接按鈕，即可連接上該網路。</a:t>
            </a:r>
            <a:endParaRPr lang="en-US" altLang="zh-TW" dirty="0"/>
          </a:p>
          <a:p>
            <a:r>
              <a:rPr lang="zh-TW" altLang="en-US" dirty="0"/>
              <a:t>再次觸控此網路，需重新輸入密碼。 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輸入密碼：可觸控      切換顯示狀態，在安全性選擇為無時隱藏； </a:t>
            </a:r>
          </a:p>
          <a:p>
            <a:r>
              <a:rPr lang="zh-TW" altLang="en-US" dirty="0"/>
              <a:t>安全性可選無或</a:t>
            </a:r>
            <a:r>
              <a:rPr lang="en-US" altLang="zh-TW" dirty="0"/>
              <a:t>WPA/WPA2 PSK</a:t>
            </a:r>
            <a:r>
              <a:rPr lang="zh-TW" altLang="en-US" dirty="0"/>
              <a:t>，選擇</a:t>
            </a:r>
            <a:r>
              <a:rPr lang="en-US" altLang="zh-TW" dirty="0"/>
              <a:t>WPA/WPA2 PSK</a:t>
            </a:r>
            <a:r>
              <a:rPr lang="zh-TW" altLang="en-US" dirty="0"/>
              <a:t>時，需要輸入密碼。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424" y="78376"/>
            <a:ext cx="7280366" cy="4095206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7350034" y="1158241"/>
            <a:ext cx="3335383" cy="13585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1837509"/>
            <a:ext cx="5964403" cy="335497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865" y="4173582"/>
            <a:ext cx="2864408" cy="265980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102" y="5405120"/>
            <a:ext cx="350831" cy="272868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9831977" y="5405120"/>
            <a:ext cx="1489166" cy="777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01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61040B-591B-BDEA-F3AB-D492B07E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61" y="92866"/>
            <a:ext cx="8596668" cy="617539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tx1"/>
                </a:solidFill>
              </a:rPr>
              <a:t>喇叭沒聲音常見狀況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74D589B-416C-9C5B-9208-F2519F4DA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" y="1981200"/>
            <a:ext cx="6185793" cy="3570289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87D9672B-F171-F881-B617-B970A4BD6741}"/>
              </a:ext>
            </a:extLst>
          </p:cNvPr>
          <p:cNvSpPr/>
          <p:nvPr/>
        </p:nvSpPr>
        <p:spPr>
          <a:xfrm>
            <a:off x="1095375" y="3648075"/>
            <a:ext cx="4324350" cy="571500"/>
          </a:xfrm>
          <a:prstGeom prst="round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C1C0E40-12F2-B66F-0074-BB7349E0C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54" y="1733550"/>
            <a:ext cx="5141385" cy="385603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8222C57E-9DA6-79BD-2ACB-BD64D2D40A48}"/>
              </a:ext>
            </a:extLst>
          </p:cNvPr>
          <p:cNvSpPr/>
          <p:nvPr/>
        </p:nvSpPr>
        <p:spPr>
          <a:xfrm>
            <a:off x="7410449" y="3581400"/>
            <a:ext cx="3562351" cy="466725"/>
          </a:xfrm>
          <a:prstGeom prst="round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52F50B0-BB12-A13E-A1C2-DB8CC089037A}"/>
              </a:ext>
            </a:extLst>
          </p:cNvPr>
          <p:cNvSpPr txBox="1"/>
          <p:nvPr/>
        </p:nvSpPr>
        <p:spPr>
          <a:xfrm>
            <a:off x="191561" y="762001"/>
            <a:ext cx="4618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+mn-ea"/>
              </a:rPr>
              <a:t>1.</a:t>
            </a:r>
            <a:r>
              <a:rPr lang="zh-TW" altLang="en-US" sz="2000" b="1" dirty="0">
                <a:latin typeface="+mn-ea"/>
              </a:rPr>
              <a:t>電腦端音效設定錯誤</a:t>
            </a:r>
            <a:endParaRPr lang="en-US" altLang="zh-TW" sz="2000" b="1" dirty="0">
              <a:latin typeface="+mn-ea"/>
            </a:endParaRPr>
          </a:p>
          <a:p>
            <a:endParaRPr lang="en-US" altLang="zh-TW" sz="2000" b="1" dirty="0">
              <a:latin typeface="+mn-ea"/>
            </a:endParaRPr>
          </a:p>
          <a:p>
            <a:r>
              <a:rPr lang="en-US" altLang="zh-TW" sz="2000" b="1" dirty="0">
                <a:latin typeface="+mn-ea"/>
              </a:rPr>
              <a:t>2.</a:t>
            </a:r>
            <a:r>
              <a:rPr lang="zh-TW" altLang="en-US" sz="2000" b="1" dirty="0">
                <a:latin typeface="+mn-ea"/>
              </a:rPr>
              <a:t>電視端聲音設定靜音</a:t>
            </a: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07B6C74-9712-038F-2168-2D0B6AB5129C}"/>
              </a:ext>
            </a:extLst>
          </p:cNvPr>
          <p:cNvSpPr/>
          <p:nvPr/>
        </p:nvSpPr>
        <p:spPr>
          <a:xfrm rot="14528037">
            <a:off x="2734068" y="5226851"/>
            <a:ext cx="997059" cy="2983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8FC0DBB-80AB-E410-1AC1-F19D1480175D}"/>
              </a:ext>
            </a:extLst>
          </p:cNvPr>
          <p:cNvSpPr/>
          <p:nvPr/>
        </p:nvSpPr>
        <p:spPr>
          <a:xfrm>
            <a:off x="5162550" y="2914650"/>
            <a:ext cx="342900" cy="295275"/>
          </a:xfrm>
          <a:prstGeom prst="roundRect">
            <a:avLst/>
          </a:prstGeom>
          <a:noFill/>
          <a:ln w="381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4677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6754" y="121920"/>
            <a:ext cx="11904617" cy="6662057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 4.</a:t>
            </a:r>
            <a:r>
              <a:rPr lang="zh-TW" altLang="en-US" dirty="0"/>
              <a:t>顯示高級設定預設為不勾選，勾選後出現：代理、網路</a:t>
            </a:r>
            <a:r>
              <a:rPr lang="en-US" altLang="zh-TW" dirty="0"/>
              <a:t>IP</a:t>
            </a:r>
            <a:r>
              <a:rPr lang="zh-TW" altLang="en-US" dirty="0"/>
              <a:t>；</a:t>
            </a:r>
            <a:endParaRPr lang="en-US" altLang="zh-TW" dirty="0"/>
          </a:p>
          <a:p>
            <a:r>
              <a:rPr lang="zh-TW" altLang="en-US" dirty="0"/>
              <a:t>代理有無、自動、手動可選，默認為無。 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5.</a:t>
            </a:r>
            <a:r>
              <a:rPr lang="zh-TW" altLang="en-US" dirty="0"/>
              <a:t>選擇自動時，需要填入</a:t>
            </a:r>
            <a:r>
              <a:rPr lang="en-US" altLang="zh-TW" dirty="0"/>
              <a:t>PAC</a:t>
            </a:r>
            <a:r>
              <a:rPr lang="zh-TW" altLang="en-US" dirty="0"/>
              <a:t>網址；選擇手動時需要填入伺服器主機名稱、</a:t>
            </a:r>
            <a:endParaRPr lang="en-US" altLang="zh-TW" dirty="0"/>
          </a:p>
          <a:p>
            <a:r>
              <a:rPr lang="zh-TW" altLang="en-US" dirty="0"/>
              <a:t>伺服器埠、右側物件繞過代理</a:t>
            </a:r>
            <a:r>
              <a:rPr lang="en-US" altLang="zh-TW" dirty="0"/>
              <a:t>【</a:t>
            </a:r>
            <a:r>
              <a:rPr lang="zh-TW" altLang="en-US" dirty="0"/>
              <a:t>非必填項</a:t>
            </a:r>
            <a:r>
              <a:rPr lang="en-US" altLang="zh-TW" dirty="0"/>
              <a:t>】</a:t>
            </a:r>
            <a:r>
              <a:rPr lang="zh-TW" altLang="en-US" dirty="0"/>
              <a:t>。 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6.</a:t>
            </a:r>
            <a:r>
              <a:rPr lang="zh-TW" altLang="en-US" dirty="0"/>
              <a:t>選擇網路</a:t>
            </a:r>
            <a:r>
              <a:rPr lang="en-US" altLang="zh-TW" dirty="0"/>
              <a:t>IP</a:t>
            </a:r>
            <a:r>
              <a:rPr lang="zh-TW" altLang="en-US" dirty="0"/>
              <a:t>狀態，選為靜態時視窗如下，輸入資訊。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7.</a:t>
            </a:r>
            <a:r>
              <a:rPr lang="zh-TW" altLang="en-US" dirty="0"/>
              <a:t>觸控連接則連線此網路，並記憶此網路設定。觸控取消不保存設定內容。 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388" y="0"/>
            <a:ext cx="2416267" cy="29302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72" y="2005006"/>
            <a:ext cx="7342094" cy="41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21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3211" y="130628"/>
            <a:ext cx="12000411" cy="6727371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en-US" altLang="zh-TW" sz="3200" b="1" dirty="0"/>
              <a:t>WLAN</a:t>
            </a:r>
            <a:r>
              <a:rPr lang="zh-TW" altLang="en-US" sz="3200" dirty="0"/>
              <a:t>熱點 </a:t>
            </a:r>
            <a:endParaRPr lang="en-US" altLang="zh-TW" sz="3200" dirty="0"/>
          </a:p>
          <a:p>
            <a:r>
              <a:rPr lang="zh-TW" altLang="en-US" dirty="0"/>
              <a:t> </a:t>
            </a:r>
            <a:r>
              <a:rPr lang="en-US" altLang="zh-TW" dirty="0"/>
              <a:t>1. </a:t>
            </a:r>
            <a:r>
              <a:rPr lang="zh-TW" altLang="en-US" dirty="0"/>
              <a:t>觸控</a:t>
            </a:r>
            <a:r>
              <a:rPr lang="en-US" altLang="zh-TW" dirty="0"/>
              <a:t>WLAN</a:t>
            </a:r>
            <a:r>
              <a:rPr lang="zh-TW" altLang="en-US" dirty="0"/>
              <a:t>熱點欄或         （打開開關按鈕），顯示配置</a:t>
            </a:r>
            <a:r>
              <a:rPr lang="en-US" altLang="zh-TW" dirty="0"/>
              <a:t>WLAN</a:t>
            </a:r>
            <a:r>
              <a:rPr lang="zh-TW" altLang="en-US" dirty="0"/>
              <a:t>熱點功能表。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</a:t>
            </a:r>
            <a:r>
              <a:rPr lang="en-US" altLang="zh-TW" dirty="0"/>
              <a:t>2. </a:t>
            </a:r>
            <a:r>
              <a:rPr lang="zh-TW" altLang="en-US" dirty="0"/>
              <a:t>首次打開</a:t>
            </a:r>
            <a:r>
              <a:rPr lang="en-US" altLang="zh-TW" dirty="0"/>
              <a:t>WLAN</a:t>
            </a:r>
            <a:r>
              <a:rPr lang="zh-TW" altLang="en-US" dirty="0"/>
              <a:t>熱點開關時自動彈出</a:t>
            </a:r>
            <a:r>
              <a:rPr lang="en-US" altLang="zh-TW" dirty="0"/>
              <a:t>WLAN</a:t>
            </a:r>
            <a:r>
              <a:rPr lang="zh-TW" altLang="en-US" dirty="0"/>
              <a:t>熱點配置視窗，系統記憶設定內容；  </a:t>
            </a:r>
            <a:endParaRPr lang="en-US" altLang="zh-TW" dirty="0"/>
          </a:p>
          <a:p>
            <a:r>
              <a:rPr lang="en-US" altLang="zh-TW" dirty="0"/>
              <a:t> 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  <a:p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953" y="785947"/>
            <a:ext cx="562429" cy="2812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70" y="1198382"/>
            <a:ext cx="7424057" cy="4176031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3683726" y="1959429"/>
            <a:ext cx="3370217" cy="5834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3683725" y="3066509"/>
            <a:ext cx="3370217" cy="5834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402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5" y="2109653"/>
            <a:ext cx="7253269" cy="4079964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457303" y="3596692"/>
            <a:ext cx="478971" cy="9927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745" y="109247"/>
            <a:ext cx="120145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 </a:t>
            </a:r>
            <a:r>
              <a:rPr lang="en-US" altLang="zh-TW" dirty="0"/>
              <a:t>3.</a:t>
            </a:r>
            <a:r>
              <a:rPr lang="zh-TW" altLang="en-US" dirty="0"/>
              <a:t>視窗內容包括：網路</a:t>
            </a:r>
            <a:r>
              <a:rPr lang="en-US" altLang="zh-TW" dirty="0"/>
              <a:t>SSID</a:t>
            </a:r>
            <a:r>
              <a:rPr lang="zh-TW" altLang="en-US" dirty="0"/>
              <a:t>、安全性、設定密碼、</a:t>
            </a:r>
            <a:r>
              <a:rPr lang="en-US" altLang="zh-TW" dirty="0"/>
              <a:t>AP</a:t>
            </a:r>
            <a:r>
              <a:rPr lang="zh-TW" altLang="en-US" dirty="0"/>
              <a:t>頻段；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4.</a:t>
            </a:r>
            <a:r>
              <a:rPr lang="zh-TW" altLang="en-US" dirty="0"/>
              <a:t>安全性：可選無、</a:t>
            </a:r>
            <a:r>
              <a:rPr lang="en-US" altLang="zh-TW" dirty="0"/>
              <a:t>WEP</a:t>
            </a:r>
            <a:r>
              <a:rPr lang="zh-TW" altLang="en-US" dirty="0"/>
              <a:t>、</a:t>
            </a:r>
            <a:r>
              <a:rPr lang="en-US" altLang="zh-TW" dirty="0"/>
              <a:t>WPA/WPA2 PSK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zh-TW" altLang="en-US" dirty="0"/>
              <a:t>    默認為</a:t>
            </a:r>
            <a:r>
              <a:rPr lang="en-US" altLang="zh-TW" dirty="0">
                <a:solidFill>
                  <a:srgbClr val="FF0000"/>
                </a:solidFill>
              </a:rPr>
              <a:t>WPA/WPA2 SK</a:t>
            </a:r>
            <a:r>
              <a:rPr lang="zh-TW" altLang="en-US" dirty="0"/>
              <a:t>。 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5.</a:t>
            </a:r>
            <a:r>
              <a:rPr lang="zh-TW" altLang="en-US" dirty="0"/>
              <a:t>設定密碼：密碼至少包括</a:t>
            </a:r>
            <a:r>
              <a:rPr lang="en-US" altLang="zh-TW" dirty="0"/>
              <a:t>8</a:t>
            </a:r>
            <a:r>
              <a:rPr lang="zh-TW" altLang="en-US" dirty="0"/>
              <a:t>個字元，設定的密碼不足</a:t>
            </a:r>
            <a:r>
              <a:rPr lang="en-US" altLang="zh-TW" dirty="0"/>
              <a:t>8</a:t>
            </a:r>
            <a:r>
              <a:rPr lang="zh-TW" altLang="en-US" dirty="0"/>
              <a:t>個字元時，保存按鈕置灰；在安全性選擇為”無”時，</a:t>
            </a:r>
            <a:endParaRPr lang="en-US" altLang="zh-TW" dirty="0"/>
          </a:p>
          <a:p>
            <a:r>
              <a:rPr lang="zh-TW" altLang="en-US" dirty="0"/>
              <a:t>    則無需輸入密碼，觸控”保存”則熱點配置成功。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6.AP</a:t>
            </a:r>
            <a:r>
              <a:rPr lang="zh-TW" altLang="en-US" dirty="0"/>
              <a:t>頻段有</a:t>
            </a:r>
            <a:r>
              <a:rPr lang="en-US" altLang="zh-TW" dirty="0"/>
              <a:t>2.4G Hz</a:t>
            </a:r>
            <a:r>
              <a:rPr lang="zh-TW" altLang="en-US" dirty="0"/>
              <a:t>頻段和</a:t>
            </a:r>
            <a:r>
              <a:rPr lang="en-US" altLang="zh-TW" dirty="0"/>
              <a:t>5.0G Hz</a:t>
            </a:r>
            <a:r>
              <a:rPr lang="zh-TW" altLang="en-US" dirty="0"/>
              <a:t>頻段可選。  </a:t>
            </a:r>
          </a:p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351" y="2615392"/>
            <a:ext cx="2822544" cy="2850770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8882743" y="3605349"/>
            <a:ext cx="2098766" cy="374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882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9338" y="130628"/>
            <a:ext cx="11948160" cy="6662057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+mn-ea"/>
              </a:rPr>
              <a:t>網路狀態 </a:t>
            </a:r>
            <a:endParaRPr lang="en-US" altLang="zh-TW" sz="3200" b="1" dirty="0">
              <a:latin typeface="+mn-ea"/>
            </a:endParaRPr>
          </a:p>
          <a:p>
            <a:r>
              <a:rPr lang="zh-TW" altLang="en-US" dirty="0"/>
              <a:t>觸控網路狀態列，彈出網路狀態視窗。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3200" dirty="0">
                <a:latin typeface="+mn-ea"/>
              </a:rPr>
              <a:t>鎖屏設定</a:t>
            </a:r>
            <a:endParaRPr lang="en-US" altLang="zh-TW" sz="3200" dirty="0">
              <a:latin typeface="+mn-ea"/>
            </a:endParaRPr>
          </a:p>
          <a:p>
            <a:r>
              <a:rPr lang="zh-TW" altLang="en-US" sz="3200" dirty="0"/>
              <a:t> </a:t>
            </a:r>
            <a:r>
              <a:rPr lang="en-US" altLang="zh-TW" dirty="0"/>
              <a:t>1. </a:t>
            </a:r>
            <a:r>
              <a:rPr lang="zh-TW" altLang="en-US" dirty="0"/>
              <a:t>打開鎖屏方式：①觸控功能選項的鎖屏設定按鈕，選擇到鎖屏設定。 </a:t>
            </a:r>
          </a:p>
          <a:p>
            <a:r>
              <a:rPr lang="zh-TW" altLang="en-US" dirty="0"/>
              <a:t>  </a:t>
            </a:r>
            <a:r>
              <a:rPr lang="en-US" altLang="zh-TW" dirty="0"/>
              <a:t>2. </a:t>
            </a:r>
            <a:r>
              <a:rPr lang="zh-TW" altLang="en-US" dirty="0"/>
              <a:t>鎖屏設定包括二個設定：鎖屏方式、鎖畫面密碼，均預設為關閉狀態； </a:t>
            </a:r>
            <a:r>
              <a:rPr lang="zh-TW" altLang="en-US" sz="3200" dirty="0"/>
              <a:t> 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927" y="130628"/>
            <a:ext cx="6892864" cy="38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86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1590" y="78376"/>
            <a:ext cx="11930742" cy="6662057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+mn-ea"/>
              </a:rPr>
              <a:t>鎖屏方式 </a:t>
            </a:r>
            <a:endParaRPr lang="en-US" altLang="zh-TW" sz="3200" b="1" dirty="0">
              <a:latin typeface="+mn-ea"/>
            </a:endParaRPr>
          </a:p>
          <a:p>
            <a:r>
              <a:rPr lang="zh-TW" altLang="en-US" sz="3200" dirty="0"/>
              <a:t> </a:t>
            </a:r>
            <a:r>
              <a:rPr lang="en-US" altLang="zh-TW" dirty="0"/>
              <a:t>1. </a:t>
            </a:r>
            <a:r>
              <a:rPr lang="zh-TW" altLang="en-US" dirty="0"/>
              <a:t>觸控展開子項：圖像鎖屏、無，</a:t>
            </a:r>
            <a:r>
              <a:rPr lang="zh-TW" altLang="en-US" dirty="0">
                <a:solidFill>
                  <a:srgbClr val="FF0000"/>
                </a:solidFill>
              </a:rPr>
              <a:t>預設為無</a:t>
            </a:r>
            <a:r>
              <a:rPr lang="zh-TW" altLang="en-US" dirty="0"/>
              <a:t>；</a:t>
            </a:r>
            <a:endParaRPr lang="en-US" altLang="zh-TW" dirty="0"/>
          </a:p>
          <a:p>
            <a:r>
              <a:rPr lang="zh-TW" altLang="en-US" dirty="0"/>
              <a:t>  </a:t>
            </a:r>
            <a:r>
              <a:rPr lang="en-US" altLang="zh-TW" dirty="0"/>
              <a:t>2. </a:t>
            </a:r>
            <a:r>
              <a:rPr lang="zh-TW" altLang="en-US" dirty="0"/>
              <a:t>選擇圖像鎖屏時跳出鎖屏圖像視窗 </a:t>
            </a:r>
            <a:endParaRPr lang="en-US" altLang="zh-TW" dirty="0"/>
          </a:p>
          <a:p>
            <a:r>
              <a:rPr lang="zh-TW" altLang="en-US" dirty="0"/>
              <a:t>      觸控添加按鈕         打開檔案管理員</a:t>
            </a:r>
            <a:endParaRPr lang="en-US" altLang="zh-TW" dirty="0"/>
          </a:p>
          <a:p>
            <a:r>
              <a:rPr lang="zh-TW" altLang="en-US" dirty="0"/>
              <a:t>觸控選中打開資料夾，添加鎖畫面圖像。 </a:t>
            </a:r>
            <a:endParaRPr lang="en-US" altLang="zh-TW" dirty="0"/>
          </a:p>
          <a:p>
            <a:r>
              <a:rPr lang="zh-TW" altLang="en-US" dirty="0"/>
              <a:t>觸控打開後返回鎖屏視窗，觸控圖像縮圖右上角</a:t>
            </a:r>
            <a:endParaRPr lang="en-US" altLang="zh-TW" dirty="0"/>
          </a:p>
          <a:p>
            <a:r>
              <a:rPr lang="zh-TW" altLang="en-US" dirty="0"/>
              <a:t>刪除按鈕可刪除圖像</a:t>
            </a:r>
            <a:r>
              <a:rPr lang="en-US" altLang="zh-TW" dirty="0"/>
              <a:t>: </a:t>
            </a:r>
          </a:p>
          <a:p>
            <a:pPr marL="0" indent="0">
              <a:buNone/>
            </a:pPr>
            <a:r>
              <a:rPr lang="zh-TW" altLang="en-US" dirty="0"/>
              <a:t>       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073" y="78376"/>
            <a:ext cx="6026332" cy="3389811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8020594" y="740229"/>
            <a:ext cx="2812869" cy="6357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3625111"/>
            <a:ext cx="6026331" cy="338981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728109"/>
            <a:ext cx="579120" cy="33299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785" y="3832923"/>
            <a:ext cx="5168907" cy="2907510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9D210BD9-8CF5-2BED-5D46-B4E295E6AE24}"/>
              </a:ext>
            </a:extLst>
          </p:cNvPr>
          <p:cNvSpPr/>
          <p:nvPr/>
        </p:nvSpPr>
        <p:spPr>
          <a:xfrm>
            <a:off x="1857375" y="4743449"/>
            <a:ext cx="857250" cy="5810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868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156754" y="104503"/>
            <a:ext cx="11878492" cy="6670766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3. </a:t>
            </a:r>
            <a:r>
              <a:rPr lang="zh-TW" altLang="en-US" dirty="0"/>
              <a:t>鎖屏圖像最多可設定</a:t>
            </a:r>
            <a:r>
              <a:rPr lang="en-US" altLang="zh-TW" dirty="0"/>
              <a:t>6</a:t>
            </a:r>
            <a:r>
              <a:rPr lang="zh-TW" altLang="en-US" dirty="0"/>
              <a:t>張輪播。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4. </a:t>
            </a:r>
            <a:r>
              <a:rPr lang="zh-TW" altLang="en-US" dirty="0"/>
              <a:t>觸控”取消”按鈕不保存設定內容，</a:t>
            </a:r>
            <a:endParaRPr lang="en-US" altLang="zh-TW" dirty="0"/>
          </a:p>
          <a:p>
            <a:r>
              <a:rPr lang="zh-TW" altLang="en-US" dirty="0"/>
              <a:t>     觸控”確認”按鈕保存設定。</a:t>
            </a:r>
            <a:endParaRPr lang="en-US" altLang="zh-TW" dirty="0"/>
          </a:p>
          <a:p>
            <a:r>
              <a:rPr lang="zh-TW" altLang="en-US" sz="3200" b="1" dirty="0">
                <a:latin typeface="+mn-ea"/>
              </a:rPr>
              <a:t>鎖畫面密碼</a:t>
            </a:r>
            <a:endParaRPr lang="en-US" altLang="zh-TW" sz="3200" b="1" dirty="0">
              <a:latin typeface="+mn-ea"/>
            </a:endParaRPr>
          </a:p>
          <a:p>
            <a:r>
              <a:rPr lang="en-US" altLang="zh-TW" dirty="0"/>
              <a:t>1. </a:t>
            </a:r>
            <a:r>
              <a:rPr lang="zh-TW" altLang="en-US" dirty="0"/>
              <a:t>打開鎖屏密碼，出現設置密碼畫面。 </a:t>
            </a:r>
            <a:r>
              <a:rPr lang="zh-TW" altLang="en-US" sz="3200" dirty="0"/>
              <a:t>   </a:t>
            </a:r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702" y="104503"/>
            <a:ext cx="6197543" cy="348611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6" y="3326675"/>
            <a:ext cx="5745607" cy="3448594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072640" y="4615543"/>
            <a:ext cx="2717074" cy="4876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D8F9C38-2741-A95B-2012-7B7819D5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784" y="3590622"/>
            <a:ext cx="2989669" cy="3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909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0298" y="113211"/>
            <a:ext cx="11852366" cy="6635932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2. </a:t>
            </a:r>
            <a:r>
              <a:rPr lang="zh-TW" altLang="en-US" dirty="0"/>
              <a:t>設定密碼視窗包括輸入密碼和確定密碼，兩次輸入的密碼需保持一致，如不一致則有紅字提示。 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3. </a:t>
            </a:r>
            <a:r>
              <a:rPr lang="zh-TW" altLang="en-US" dirty="0"/>
              <a:t>勾選顯示可顯示密碼，默認不勾選。 </a:t>
            </a:r>
            <a:endParaRPr lang="en-US" altLang="zh-TW" dirty="0"/>
          </a:p>
          <a:p>
            <a:r>
              <a:rPr lang="en-US" altLang="zh-TW" dirty="0"/>
              <a:t>4. </a:t>
            </a:r>
            <a:r>
              <a:rPr lang="zh-TW" altLang="en-US" dirty="0"/>
              <a:t>觸控修改密碼打開修改密碼視窗，修改密碼時需要輸入原密碼確認身份，系統檢查輸入的原密碼是否正確，</a:t>
            </a:r>
            <a:endParaRPr lang="en-US" altLang="zh-TW" dirty="0"/>
          </a:p>
          <a:p>
            <a:r>
              <a:rPr lang="zh-TW" altLang="en-US" dirty="0"/>
              <a:t>    不正確則紅字提示；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5. </a:t>
            </a:r>
            <a:r>
              <a:rPr lang="zh-TW" altLang="en-US" dirty="0"/>
              <a:t>輸入新密碼、確認新密碼：系統會檢查兩次輸入的密碼是否一致，不一致則</a:t>
            </a:r>
            <a:endParaRPr lang="en-US" altLang="zh-TW" dirty="0"/>
          </a:p>
          <a:p>
            <a:r>
              <a:rPr lang="zh-TW" altLang="en-US" dirty="0"/>
              <a:t>     紅字提示。</a:t>
            </a:r>
            <a:endParaRPr lang="en-US" altLang="zh-TW" dirty="0"/>
          </a:p>
          <a:p>
            <a:r>
              <a:rPr lang="en-US" altLang="zh-TW" dirty="0"/>
              <a:t>6. </a:t>
            </a:r>
            <a:r>
              <a:rPr lang="zh-TW" altLang="en-US" dirty="0"/>
              <a:t>密碼僅支援</a:t>
            </a:r>
            <a:r>
              <a:rPr lang="en-US" altLang="zh-TW" dirty="0"/>
              <a:t>4</a:t>
            </a:r>
            <a:r>
              <a:rPr lang="zh-TW" altLang="en-US" dirty="0"/>
              <a:t>位元密碼，只能輸入數字，數字未填滿</a:t>
            </a:r>
            <a:r>
              <a:rPr lang="en-US" altLang="zh-TW" dirty="0"/>
              <a:t>4</a:t>
            </a:r>
            <a:r>
              <a:rPr lang="zh-TW" altLang="en-US" dirty="0"/>
              <a:t>位元前，</a:t>
            </a:r>
            <a:endParaRPr lang="en-US" altLang="zh-TW" dirty="0"/>
          </a:p>
          <a:p>
            <a:r>
              <a:rPr lang="zh-TW" altLang="en-US" dirty="0"/>
              <a:t>    確定按鈕置反灰；填滿</a:t>
            </a:r>
            <a:r>
              <a:rPr lang="en-US" altLang="zh-TW" dirty="0"/>
              <a:t>4</a:t>
            </a:r>
            <a:r>
              <a:rPr lang="zh-TW" altLang="en-US" dirty="0"/>
              <a:t>位後，無法繼續輸入； </a:t>
            </a:r>
          </a:p>
          <a:p>
            <a:r>
              <a:rPr lang="en-US" altLang="zh-TW" dirty="0"/>
              <a:t>7. </a:t>
            </a:r>
            <a:r>
              <a:rPr lang="zh-TW" altLang="en-US" dirty="0"/>
              <a:t>觸控”取消”，不保存設定，觸控”保存”，</a:t>
            </a:r>
            <a:endParaRPr lang="en-US" altLang="zh-TW" dirty="0"/>
          </a:p>
          <a:p>
            <a:r>
              <a:rPr lang="zh-TW" altLang="en-US" dirty="0"/>
              <a:t>    儲存設定。 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603" y="2692250"/>
            <a:ext cx="3211708" cy="34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64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8046" y="69669"/>
            <a:ext cx="11904617" cy="6714308"/>
          </a:xfrm>
        </p:spPr>
        <p:txBody>
          <a:bodyPr/>
          <a:lstStyle/>
          <a:p>
            <a:r>
              <a:rPr lang="zh-TW" altLang="en-US" sz="3200" b="1" dirty="0">
                <a:latin typeface="+mn-ea"/>
              </a:rPr>
              <a:t>高級設定</a:t>
            </a:r>
            <a:endParaRPr lang="en-US" altLang="zh-TW" sz="3200" b="1" dirty="0">
              <a:latin typeface="+mn-ea"/>
            </a:endParaRPr>
          </a:p>
          <a:p>
            <a:r>
              <a:rPr lang="en-US" altLang="zh-TW" dirty="0"/>
              <a:t>1. </a:t>
            </a:r>
            <a:r>
              <a:rPr lang="zh-TW" altLang="en-US" dirty="0"/>
              <a:t>打開高級設定：觸控功能選項的高級設定按鈕，定位到高級設定頁面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2. </a:t>
            </a:r>
            <a:r>
              <a:rPr lang="zh-TW" altLang="en-US" dirty="0"/>
              <a:t>高級設定包括</a:t>
            </a:r>
            <a:r>
              <a:rPr lang="en-US" altLang="zh-TW" dirty="0"/>
              <a:t>5</a:t>
            </a:r>
            <a:r>
              <a:rPr lang="zh-TW" altLang="en-US" dirty="0"/>
              <a:t>個模組：桌布，系統休眠，日期和時間，輸入法及語言，書寫模式切換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66" y="1747254"/>
            <a:ext cx="8247643" cy="463929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283131" y="3683726"/>
            <a:ext cx="1245326" cy="5050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589417" y="2508070"/>
            <a:ext cx="3962400" cy="19594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530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0629" y="0"/>
            <a:ext cx="11904617" cy="6740434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桌布</a:t>
            </a:r>
            <a:r>
              <a:rPr lang="zh-TW" altLang="en-US" sz="3200" dirty="0"/>
              <a:t> </a:t>
            </a:r>
            <a:endParaRPr lang="en-US" altLang="zh-TW" sz="3200" dirty="0"/>
          </a:p>
          <a:p>
            <a:r>
              <a:rPr lang="en-US" altLang="zh-TW" dirty="0"/>
              <a:t>1. </a:t>
            </a:r>
            <a:r>
              <a:rPr lang="zh-TW" altLang="en-US" dirty="0"/>
              <a:t>觸控高級設定中桌布，打開桌布設定視窗。</a:t>
            </a:r>
            <a:endParaRPr lang="en-US" altLang="zh-TW" dirty="0"/>
          </a:p>
          <a:p>
            <a:r>
              <a:rPr lang="en-US" altLang="zh-TW" dirty="0"/>
              <a:t>2. </a:t>
            </a:r>
            <a:r>
              <a:rPr lang="zh-TW" altLang="en-US" dirty="0"/>
              <a:t>桌面桌布視窗內系統預設</a:t>
            </a:r>
            <a:r>
              <a:rPr lang="en-US" altLang="zh-TW" dirty="0"/>
              <a:t>5</a:t>
            </a:r>
            <a:r>
              <a:rPr lang="zh-TW" altLang="en-US" dirty="0"/>
              <a:t>張圖片，當前使用的壁紙為選中狀態，預設使用第一張，可添加</a:t>
            </a:r>
            <a:r>
              <a:rPr lang="en-US" altLang="zh-TW" dirty="0"/>
              <a:t>1</a:t>
            </a:r>
            <a:r>
              <a:rPr lang="zh-TW" altLang="en-US" dirty="0"/>
              <a:t>張本地檔； </a:t>
            </a:r>
            <a:endParaRPr lang="en-US" altLang="zh-TW" dirty="0"/>
          </a:p>
          <a:p>
            <a:r>
              <a:rPr lang="en-US" altLang="zh-TW" dirty="0"/>
              <a:t>3. </a:t>
            </a:r>
            <a:r>
              <a:rPr lang="zh-TW" altLang="en-US" dirty="0"/>
              <a:t>觸控新增按鈕打開檔案管理員”內置存儲” ，選擇圖片，觸控打開後背景為所選圖片。 </a:t>
            </a:r>
          </a:p>
          <a:p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7" y="2277035"/>
            <a:ext cx="5669536" cy="39438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98" y="2277036"/>
            <a:ext cx="5708455" cy="3943838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3469341" y="4276166"/>
            <a:ext cx="806824" cy="600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975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125506" y="98612"/>
            <a:ext cx="11914094" cy="6696635"/>
          </a:xfrm>
        </p:spPr>
        <p:txBody>
          <a:bodyPr/>
          <a:lstStyle/>
          <a:p>
            <a:r>
              <a:rPr lang="en-US" altLang="zh-TW" dirty="0"/>
              <a:t> 4. </a:t>
            </a:r>
            <a:r>
              <a:rPr lang="zh-TW" altLang="en-US" dirty="0"/>
              <a:t>觸控取消按鈕 不保存設定內容。觸控確認保存設定。 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60" y="1277253"/>
            <a:ext cx="7714403" cy="43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32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5B09E9-93AB-B9AD-0C26-45A732593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9" y="79376"/>
            <a:ext cx="8596668" cy="682624"/>
          </a:xfrm>
        </p:spPr>
        <p:txBody>
          <a:bodyPr/>
          <a:lstStyle/>
          <a:p>
            <a:r>
              <a:rPr lang="zh-TW" altLang="en-US" dirty="0">
                <a:solidFill>
                  <a:schemeClr val="accent5"/>
                </a:solidFill>
              </a:rPr>
              <a:t>觸屏螢幕前置面板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FC0BFC5-4655-C846-AC13-E8BB46918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739774"/>
            <a:ext cx="10607106" cy="603885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9D386BC-268C-992D-E625-B9953661FEF7}"/>
              </a:ext>
            </a:extLst>
          </p:cNvPr>
          <p:cNvSpPr txBox="1"/>
          <p:nvPr/>
        </p:nvSpPr>
        <p:spPr>
          <a:xfrm>
            <a:off x="2952749" y="4086225"/>
            <a:ext cx="17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前置按鍵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5B4F37D-64B5-A7D1-6CE8-AB8E065E0F99}"/>
              </a:ext>
            </a:extLst>
          </p:cNvPr>
          <p:cNvSpPr txBox="1"/>
          <p:nvPr/>
        </p:nvSpPr>
        <p:spPr>
          <a:xfrm>
            <a:off x="6873706" y="4076700"/>
            <a:ext cx="176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前置介面</a:t>
            </a:r>
          </a:p>
        </p:txBody>
      </p:sp>
    </p:spTree>
    <p:extLst>
      <p:ext uri="{BB962C8B-B14F-4D97-AF65-F5344CB8AC3E}">
        <p14:creationId xmlns:p14="http://schemas.microsoft.com/office/powerpoint/2010/main" val="3494272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8377" y="95794"/>
            <a:ext cx="12017829" cy="6688183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系統休眠 </a:t>
            </a:r>
            <a:endParaRPr lang="en-US" altLang="zh-TW" sz="3200" b="1" dirty="0"/>
          </a:p>
          <a:p>
            <a:r>
              <a:rPr lang="en-US" altLang="zh-TW" dirty="0"/>
              <a:t>1. </a:t>
            </a:r>
            <a:r>
              <a:rPr lang="zh-TW" altLang="en-US" dirty="0"/>
              <a:t>觸控系統休眠</a:t>
            </a:r>
          </a:p>
          <a:p>
            <a:r>
              <a:rPr lang="zh-TW" altLang="en-US" dirty="0"/>
              <a:t>    打開系統休眠時間設定視窗，包括</a:t>
            </a:r>
            <a:r>
              <a:rPr lang="en-US" altLang="zh-TW" dirty="0"/>
              <a:t>15</a:t>
            </a:r>
            <a:r>
              <a:rPr lang="zh-TW" altLang="en-US" dirty="0"/>
              <a:t>分鐘、</a:t>
            </a:r>
            <a:r>
              <a:rPr lang="en-US" altLang="zh-TW" dirty="0"/>
              <a:t>30</a:t>
            </a:r>
            <a:r>
              <a:rPr lang="zh-TW" altLang="en-US" dirty="0"/>
              <a:t>分鐘、</a:t>
            </a:r>
            <a:r>
              <a:rPr lang="en-US" altLang="zh-TW" dirty="0"/>
              <a:t>45</a:t>
            </a:r>
            <a:r>
              <a:rPr lang="zh-TW" altLang="en-US" dirty="0"/>
              <a:t>分鐘、</a:t>
            </a:r>
            <a:r>
              <a:rPr lang="en-US" altLang="zh-TW" dirty="0"/>
              <a:t>60</a:t>
            </a:r>
            <a:r>
              <a:rPr lang="zh-TW" altLang="en-US" dirty="0"/>
              <a:t>分鐘和常亮</a:t>
            </a:r>
            <a:r>
              <a:rPr lang="en-US" altLang="zh-TW" dirty="0"/>
              <a:t>5</a:t>
            </a:r>
            <a:r>
              <a:rPr lang="zh-TW" altLang="en-US" dirty="0"/>
              <a:t>個選項，預設選擇</a:t>
            </a:r>
            <a:r>
              <a:rPr lang="zh-TW" altLang="en-US" dirty="0">
                <a:solidFill>
                  <a:srgbClr val="FF0000"/>
                </a:solidFill>
              </a:rPr>
              <a:t>常亮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en-US" altLang="zh-TW" dirty="0"/>
              <a:t>2. </a:t>
            </a:r>
            <a:r>
              <a:rPr lang="zh-TW" altLang="en-US" dirty="0"/>
              <a:t>觸控取消按鈕”取消”不保存設定內容。觸控”保存”設定。  </a:t>
            </a:r>
          </a:p>
          <a:p>
            <a:endParaRPr lang="zh-TW" altLang="en-US" dirty="0"/>
          </a:p>
          <a:p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60" y="2049859"/>
            <a:ext cx="8292353" cy="466444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4171406" y="3248297"/>
            <a:ext cx="3892731" cy="3744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9016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8046" y="87086"/>
            <a:ext cx="11878491" cy="6653348"/>
          </a:xfrm>
        </p:spPr>
        <p:txBody>
          <a:bodyPr/>
          <a:lstStyle/>
          <a:p>
            <a:r>
              <a:rPr lang="zh-TW" altLang="en-US" sz="3200" b="1" dirty="0">
                <a:latin typeface="+mn-ea"/>
              </a:rPr>
              <a:t>日期和時間</a:t>
            </a:r>
            <a:endParaRPr lang="en-US" altLang="zh-TW" sz="3200" b="1" dirty="0">
              <a:latin typeface="+mn-ea"/>
            </a:endParaRPr>
          </a:p>
          <a:p>
            <a:r>
              <a:rPr lang="zh-TW" altLang="en-US" dirty="0"/>
              <a:t>觸控”日期和時間”欄打開日期和時間設定子項，包括自動確定日期時間、日期、時間、時區等選項。 自動確定日期和時間和自動確定時區打開時，日期、時間和時區欄不可操作； </a:t>
            </a:r>
          </a:p>
          <a:p>
            <a:r>
              <a:rPr lang="en-US" altLang="zh-TW" dirty="0"/>
              <a:t>1. </a:t>
            </a:r>
            <a:r>
              <a:rPr lang="zh-TW" altLang="en-US" dirty="0"/>
              <a:t>關閉自動確定日期，日期、時間顯示可操作，觸控日期欄打開設定日期視窗。 設定日期視窗包括年、月、日等</a:t>
            </a:r>
            <a:r>
              <a:rPr lang="en-US" altLang="zh-TW" dirty="0"/>
              <a:t>3</a:t>
            </a:r>
            <a:r>
              <a:rPr lang="zh-TW" altLang="en-US" dirty="0"/>
              <a:t>項設定， </a:t>
            </a:r>
            <a:r>
              <a:rPr lang="zh-TW" altLang="en-US" b="1" dirty="0"/>
              <a:t>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845" y="2116182"/>
            <a:ext cx="7057838" cy="433686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4406537" y="3605349"/>
            <a:ext cx="3344092" cy="12714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9731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5464" y="87086"/>
            <a:ext cx="11861074" cy="6705600"/>
          </a:xfrm>
        </p:spPr>
        <p:txBody>
          <a:bodyPr/>
          <a:lstStyle/>
          <a:p>
            <a:r>
              <a:rPr lang="en-US" altLang="zh-TW" dirty="0"/>
              <a:t>2. </a:t>
            </a:r>
            <a:r>
              <a:rPr lang="zh-TW" altLang="en-US" dirty="0"/>
              <a:t>設定時間視窗內包括時、分</a:t>
            </a:r>
            <a:r>
              <a:rPr lang="en-US" altLang="zh-TW" dirty="0"/>
              <a:t>2</a:t>
            </a:r>
            <a:r>
              <a:rPr lang="zh-TW" altLang="en-US" dirty="0"/>
              <a:t>項</a:t>
            </a:r>
            <a:endParaRPr lang="en-US" altLang="zh-TW" dirty="0"/>
          </a:p>
          <a:p>
            <a:r>
              <a:rPr lang="en-US" altLang="zh-TW" dirty="0"/>
              <a:t>3. </a:t>
            </a:r>
            <a:r>
              <a:rPr lang="zh-TW" altLang="en-US" dirty="0"/>
              <a:t>觸控”取消”按鈕不保存設定。觸控“保存”按鈕</a:t>
            </a:r>
            <a:endParaRPr lang="en-US" altLang="zh-TW" dirty="0"/>
          </a:p>
          <a:p>
            <a:r>
              <a:rPr lang="zh-TW" altLang="en-US" dirty="0"/>
              <a:t>    保存設定。 </a:t>
            </a:r>
            <a:endParaRPr lang="en-US" altLang="zh-TW" dirty="0"/>
          </a:p>
          <a:p>
            <a:r>
              <a:rPr lang="en-US" altLang="zh-TW" dirty="0"/>
              <a:t>4. </a:t>
            </a:r>
            <a:r>
              <a:rPr lang="zh-TW" altLang="en-US" dirty="0"/>
              <a:t>時區設定</a:t>
            </a:r>
            <a:r>
              <a:rPr lang="en-US" altLang="zh-TW" dirty="0"/>
              <a:t>:</a:t>
            </a:r>
            <a:r>
              <a:rPr lang="zh-TW" altLang="en-US" dirty="0"/>
              <a:t>觸控右側字母表可快速定位至以該字母開頭的</a:t>
            </a:r>
            <a:endParaRPr lang="en-US" altLang="zh-TW" dirty="0"/>
          </a:p>
          <a:p>
            <a:r>
              <a:rPr lang="zh-TW" altLang="en-US" dirty="0"/>
              <a:t>     所有時區清單 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318" y="43544"/>
            <a:ext cx="5372220" cy="30218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18" y="3575046"/>
            <a:ext cx="5372220" cy="3021874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8665029" y="1436914"/>
            <a:ext cx="1332411" cy="261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8725989" y="4955177"/>
            <a:ext cx="1271451" cy="2873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16" y="2299063"/>
            <a:ext cx="6301550" cy="4297857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3971109" y="4955177"/>
            <a:ext cx="261257" cy="1480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2560320" y="3575046"/>
            <a:ext cx="1471749" cy="3089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490651" y="3143795"/>
            <a:ext cx="1802675" cy="2354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777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0298" y="113211"/>
            <a:ext cx="11861074" cy="6644640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語言設定 </a:t>
            </a:r>
            <a:endParaRPr lang="en-US" altLang="zh-TW" sz="3200" b="1" dirty="0"/>
          </a:p>
          <a:p>
            <a:r>
              <a:rPr lang="en-US" altLang="zh-TW" dirty="0"/>
              <a:t>1.</a:t>
            </a:r>
            <a:r>
              <a:rPr lang="zh-TW" altLang="en-US" dirty="0"/>
              <a:t>觸控輸入法和語言展開子項，介面顯示為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</a:t>
            </a:r>
            <a:r>
              <a:rPr lang="en-US" altLang="zh-TW" dirty="0"/>
              <a:t>2. </a:t>
            </a:r>
            <a:r>
              <a:rPr lang="zh-TW" altLang="en-US" dirty="0"/>
              <a:t>設定語言視窗： 展示所有支援的語言，預設語言為中文繁體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</a:t>
            </a:r>
            <a:r>
              <a:rPr lang="en-US" altLang="zh-TW" dirty="0"/>
              <a:t>3.</a:t>
            </a:r>
            <a:r>
              <a:rPr lang="zh-TW" altLang="en-US" dirty="0"/>
              <a:t>設定輸入法視窗：展示所有下載的輸入法； </a:t>
            </a:r>
            <a:r>
              <a:rPr lang="en-US" altLang="zh-TW" dirty="0"/>
              <a:t>4. </a:t>
            </a:r>
            <a:r>
              <a:rPr lang="zh-TW" altLang="en-US" dirty="0"/>
              <a:t>觸控取消按鈕”取消”不保存設定。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 觸控”保存”，保存設定。 </a:t>
            </a:r>
          </a:p>
          <a:p>
            <a:r>
              <a:rPr lang="zh-TW" altLang="en-US" dirty="0"/>
              <a:t> </a:t>
            </a:r>
            <a:endParaRPr lang="zh-TW" altLang="en-US" sz="32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5" y="2532529"/>
            <a:ext cx="7243483" cy="407445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126378" y="5155474"/>
            <a:ext cx="3242662" cy="8098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76" y="2532529"/>
            <a:ext cx="5692333" cy="4074459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8682446" y="5730240"/>
            <a:ext cx="1280160" cy="2351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049" y="113211"/>
            <a:ext cx="2843391" cy="23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89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3212" y="95794"/>
            <a:ext cx="11948160" cy="6662057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系統更新</a:t>
            </a:r>
            <a:endParaRPr lang="en-US" altLang="zh-TW" sz="3200" b="1" dirty="0"/>
          </a:p>
          <a:p>
            <a:r>
              <a:rPr lang="zh-TW" altLang="en-US" sz="3200" b="1" dirty="0"/>
              <a:t> </a:t>
            </a:r>
            <a:r>
              <a:rPr lang="en-US" altLang="zh-TW" dirty="0"/>
              <a:t>1. </a:t>
            </a:r>
            <a:r>
              <a:rPr lang="zh-TW" altLang="en-US" dirty="0"/>
              <a:t>打開系統更新方式： </a:t>
            </a:r>
          </a:p>
          <a:p>
            <a:r>
              <a:rPr lang="zh-TW" altLang="en-US" dirty="0"/>
              <a:t>      ①觸控巡覽列內的系統更新按鈕，定位到系統更新頁面；      </a:t>
            </a:r>
            <a:endParaRPr lang="en-US" altLang="zh-TW" dirty="0"/>
          </a:p>
          <a:p>
            <a:r>
              <a:rPr lang="en-US" altLang="zh-TW" dirty="0"/>
              <a:t>2. </a:t>
            </a:r>
            <a:r>
              <a:rPr lang="zh-TW" altLang="en-US" dirty="0"/>
              <a:t>系統更新頁面顯示當前系統版本號和相關提示，當系統有新版本時，觸控立即更新按鈕；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   觸控（取消更新）取消本次更新，返回更新提示頁。 </a:t>
            </a:r>
          </a:p>
          <a:p>
            <a:r>
              <a:rPr lang="zh-TW" altLang="en-US" dirty="0"/>
              <a:t> </a:t>
            </a:r>
            <a:r>
              <a:rPr lang="zh-TW" altLang="en-US" sz="3200" b="1" dirty="0"/>
              <a:t> </a:t>
            </a:r>
            <a:endParaRPr lang="en-US" altLang="zh-TW" sz="3200" b="1" dirty="0"/>
          </a:p>
          <a:p>
            <a:endParaRPr lang="zh-TW" altLang="en-US" sz="32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1" y="2566403"/>
            <a:ext cx="7216333" cy="4059187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043749" y="4789714"/>
            <a:ext cx="1105987" cy="4093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8354337" y="3587931"/>
            <a:ext cx="2304954" cy="3570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2061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5463" y="130629"/>
            <a:ext cx="11878491" cy="6627222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系統恢復</a:t>
            </a:r>
            <a:endParaRPr lang="en-US" altLang="zh-TW" sz="3200" b="1" dirty="0"/>
          </a:p>
          <a:p>
            <a:r>
              <a:rPr lang="en-US" altLang="zh-TW" dirty="0"/>
              <a:t>1. </a:t>
            </a:r>
            <a:r>
              <a:rPr lang="zh-TW" altLang="en-US" dirty="0"/>
              <a:t>打開系統恢復方式：①觸控巡覽列內的系統恢復按鈕，定位到系統恢復頁面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系統恢復頁面包含</a:t>
            </a:r>
            <a:r>
              <a:rPr lang="en-US" altLang="zh-TW" dirty="0"/>
              <a:t>2</a:t>
            </a:r>
            <a:r>
              <a:rPr lang="zh-TW" altLang="en-US" dirty="0"/>
              <a:t>項內容：</a:t>
            </a:r>
            <a:r>
              <a:rPr lang="zh-TW" altLang="en-US" dirty="0">
                <a:solidFill>
                  <a:srgbClr val="FF0000"/>
                </a:solidFill>
              </a:rPr>
              <a:t>還原所有設定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0070C0"/>
                </a:solidFill>
              </a:rPr>
              <a:t>恢復出廠設定</a:t>
            </a:r>
            <a:r>
              <a:rPr lang="zh-TW" altLang="en-US" dirty="0"/>
              <a:t>； 觸控</a:t>
            </a:r>
            <a:r>
              <a:rPr lang="zh-TW" altLang="en-US" dirty="0">
                <a:solidFill>
                  <a:srgbClr val="FF0000"/>
                </a:solidFill>
              </a:rPr>
              <a:t>還原所有設定</a:t>
            </a:r>
            <a:r>
              <a:rPr lang="zh-TW" altLang="en-US" dirty="0"/>
              <a:t>刪除所有使用者自訂的設定內容和資料，將系統設定恢復至出廠預設，觸控</a:t>
            </a:r>
            <a:r>
              <a:rPr lang="zh-TW" altLang="en-US" dirty="0">
                <a:solidFill>
                  <a:srgbClr val="0070C0"/>
                </a:solidFill>
              </a:rPr>
              <a:t>恢復出廠設定</a:t>
            </a:r>
            <a:r>
              <a:rPr lang="zh-TW" altLang="en-US" dirty="0"/>
              <a:t>刪除所有使用者資料，包括下載的</a:t>
            </a:r>
            <a:r>
              <a:rPr lang="en-US" altLang="zh-TW" dirty="0"/>
              <a:t>APP</a:t>
            </a:r>
            <a:r>
              <a:rPr lang="zh-TW" altLang="en-US" dirty="0"/>
              <a:t>，將系統恢復至出廠狀態。 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 </a:t>
            </a:r>
            <a:r>
              <a:rPr lang="zh-TW" altLang="en-US" sz="3200" b="1" dirty="0"/>
              <a:t> 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23" y="2070271"/>
            <a:ext cx="8333476" cy="4687580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544389" y="5120640"/>
            <a:ext cx="1227908" cy="5747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772297" y="2464526"/>
            <a:ext cx="4110446" cy="12714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4636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5463" y="95794"/>
            <a:ext cx="11878491" cy="6688183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關於本機</a:t>
            </a:r>
            <a:endParaRPr lang="en-US" altLang="zh-TW" sz="3200" b="1" dirty="0"/>
          </a:p>
          <a:p>
            <a:r>
              <a:rPr lang="zh-TW" altLang="en-US" sz="3200" b="1" dirty="0"/>
              <a:t> </a:t>
            </a:r>
            <a:r>
              <a:rPr lang="en-US" altLang="zh-TW" dirty="0"/>
              <a:t>1. </a:t>
            </a:r>
            <a:r>
              <a:rPr lang="zh-TW" altLang="en-US" dirty="0"/>
              <a:t>關於本機頁面展示內容包括：運行記憶體、儲存空間、解析度、</a:t>
            </a:r>
            <a:r>
              <a:rPr lang="en-US" altLang="zh-TW" dirty="0"/>
              <a:t>Android</a:t>
            </a:r>
            <a:r>
              <a:rPr lang="zh-TW" altLang="en-US" dirty="0"/>
              <a:t>版本、系統版本號、</a:t>
            </a:r>
            <a:r>
              <a:rPr lang="en-US" altLang="zh-TW" dirty="0"/>
              <a:t>MAC</a:t>
            </a:r>
            <a:r>
              <a:rPr lang="zh-TW" altLang="en-US" dirty="0"/>
              <a:t>位址。 </a:t>
            </a:r>
          </a:p>
          <a:p>
            <a:r>
              <a:rPr lang="zh-TW" altLang="en-US" sz="3200" b="1" dirty="0"/>
              <a:t> </a:t>
            </a:r>
            <a:endParaRPr lang="en-US" altLang="zh-TW" sz="3200" b="1" dirty="0"/>
          </a:p>
          <a:p>
            <a:pPr marL="0" indent="0">
              <a:buNone/>
            </a:pPr>
            <a:endParaRPr lang="en-US" altLang="zh-TW" sz="3200" b="1" dirty="0"/>
          </a:p>
          <a:p>
            <a:endParaRPr lang="en-US" altLang="zh-TW" sz="3200" b="1" dirty="0"/>
          </a:p>
          <a:p>
            <a:endParaRPr lang="en-US" altLang="zh-TW" sz="3200" b="1" dirty="0"/>
          </a:p>
          <a:p>
            <a:endParaRPr lang="zh-TW" altLang="en-US" sz="32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39" y="1512089"/>
            <a:ext cx="8968744" cy="504491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995749" y="5381897"/>
            <a:ext cx="1297577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293326" y="1898469"/>
            <a:ext cx="4354285" cy="34834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8716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235132" y="104502"/>
            <a:ext cx="4841965" cy="5408024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en-US" altLang="zh-TW" b="1" dirty="0"/>
              <a:t>CH1 KTA </a:t>
            </a:r>
            <a:r>
              <a:rPr lang="zh-TW" altLang="en-US" b="1" dirty="0"/>
              <a:t>硬體介紹</a:t>
            </a:r>
            <a:r>
              <a:rPr lang="en-US" altLang="zh-TW" b="1" dirty="0"/>
              <a:t>5’28” </a:t>
            </a:r>
            <a:endParaRPr lang="zh-TW" altLang="en-US" b="1" dirty="0"/>
          </a:p>
          <a:p>
            <a:r>
              <a:rPr lang="zh-TW" altLang="en-US" dirty="0"/>
              <a:t>影片連結</a:t>
            </a:r>
            <a:r>
              <a:rPr lang="en-US" altLang="zh-TW" dirty="0"/>
              <a:t>: 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https://youtu.be/ExN0oG19rAg 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TW" dirty="0"/>
              <a:t>1-1 </a:t>
            </a:r>
            <a:r>
              <a:rPr lang="zh-TW" altLang="en-US" dirty="0"/>
              <a:t>插槽說明 </a:t>
            </a:r>
          </a:p>
          <a:p>
            <a:r>
              <a:rPr lang="en-US" altLang="zh-TW" dirty="0"/>
              <a:t>1-2 </a:t>
            </a:r>
            <a:r>
              <a:rPr lang="zh-TW" altLang="en-US" dirty="0"/>
              <a:t>開關機保養 </a:t>
            </a:r>
          </a:p>
          <a:p>
            <a:r>
              <a:rPr lang="en-US" altLang="zh-TW" dirty="0"/>
              <a:t>1-3 </a:t>
            </a:r>
            <a:r>
              <a:rPr lang="zh-TW" altLang="en-US" dirty="0"/>
              <a:t>外接電腦的操作 </a:t>
            </a:r>
          </a:p>
          <a:p>
            <a:r>
              <a:rPr lang="en-US" altLang="zh-TW" dirty="0"/>
              <a:t>1-4 </a:t>
            </a:r>
            <a:r>
              <a:rPr lang="zh-TW" altLang="en-US" dirty="0"/>
              <a:t>網路設定與熱點分享 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 </a:t>
            </a:r>
            <a:r>
              <a:rPr lang="en-US" altLang="zh-TW" b="1" dirty="0"/>
              <a:t>CH2</a:t>
            </a:r>
            <a:r>
              <a:rPr lang="zh-TW" altLang="en-US" b="1" dirty="0"/>
              <a:t>內建電子白板軟體操作方式 </a:t>
            </a:r>
            <a:r>
              <a:rPr lang="en-US" altLang="zh-TW" b="1" dirty="0"/>
              <a:t>8’20” </a:t>
            </a:r>
            <a:endParaRPr lang="zh-TW" altLang="en-US" b="1" dirty="0"/>
          </a:p>
          <a:p>
            <a:r>
              <a:rPr lang="zh-TW" altLang="en-US" dirty="0"/>
              <a:t>影片連結</a:t>
            </a:r>
            <a:r>
              <a:rPr lang="en-US" altLang="zh-TW" dirty="0"/>
              <a:t>: 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https://youtu.be/2TPhBzkDigA 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TW" dirty="0"/>
              <a:t>2-1 </a:t>
            </a:r>
            <a:r>
              <a:rPr lang="zh-TW" altLang="en-US" dirty="0"/>
              <a:t>電子白板</a:t>
            </a:r>
            <a:r>
              <a:rPr lang="en-US" altLang="zh-TW" dirty="0"/>
              <a:t>-</a:t>
            </a:r>
            <a:r>
              <a:rPr lang="zh-TW" altLang="en-US" dirty="0"/>
              <a:t>教學工具使用 </a:t>
            </a:r>
          </a:p>
          <a:p>
            <a:r>
              <a:rPr lang="en-US" altLang="zh-TW" dirty="0"/>
              <a:t>2-2 </a:t>
            </a:r>
            <a:r>
              <a:rPr lang="zh-TW" altLang="en-US" dirty="0"/>
              <a:t>電子白板</a:t>
            </a:r>
            <a:r>
              <a:rPr lang="en-US" altLang="zh-TW" dirty="0"/>
              <a:t>-</a:t>
            </a:r>
            <a:r>
              <a:rPr lang="zh-TW" altLang="en-US" dirty="0"/>
              <a:t>其他工具使用 </a:t>
            </a:r>
          </a:p>
          <a:p>
            <a:r>
              <a:rPr lang="en-US" altLang="zh-TW" dirty="0"/>
              <a:t>2-3 </a:t>
            </a:r>
            <a:r>
              <a:rPr lang="zh-TW" altLang="en-US" dirty="0"/>
              <a:t>截圖另存與隨身碟檔案讀取 </a:t>
            </a:r>
          </a:p>
          <a:p>
            <a:r>
              <a:rPr lang="en-US" altLang="zh-TW" dirty="0"/>
              <a:t>2-4 </a:t>
            </a:r>
            <a:r>
              <a:rPr lang="zh-TW" altLang="en-US" dirty="0"/>
              <a:t>電子白板搭配網路使用 </a:t>
            </a:r>
          </a:p>
          <a:p>
            <a:endParaRPr lang="zh-TW" altLang="en-US" dirty="0"/>
          </a:p>
        </p:txBody>
      </p:sp>
      <p:sp>
        <p:nvSpPr>
          <p:cNvPr id="7" name="內容版面配置區 4"/>
          <p:cNvSpPr>
            <a:spLocks noGrp="1"/>
          </p:cNvSpPr>
          <p:nvPr>
            <p:ph sz="half" idx="1"/>
          </p:nvPr>
        </p:nvSpPr>
        <p:spPr>
          <a:xfrm>
            <a:off x="6300651" y="104502"/>
            <a:ext cx="4841965" cy="5408024"/>
          </a:xfrm>
        </p:spPr>
        <p:txBody>
          <a:bodyPr/>
          <a:lstStyle/>
          <a:p>
            <a:r>
              <a:rPr lang="pl-PL" altLang="zh-TW" b="1" dirty="0"/>
              <a:t>CH3</a:t>
            </a:r>
            <a:r>
              <a:rPr lang="zh-TW" altLang="pl-PL" dirty="0"/>
              <a:t>文件管理 </a:t>
            </a:r>
            <a:r>
              <a:rPr lang="pl-PL" altLang="zh-TW" b="1" dirty="0"/>
              <a:t>3’30” </a:t>
            </a:r>
            <a:endParaRPr lang="pl-PL" altLang="zh-TW" dirty="0"/>
          </a:p>
          <a:p>
            <a:r>
              <a:rPr lang="zh-TW" altLang="en-US" dirty="0"/>
              <a:t>影片連結</a:t>
            </a:r>
            <a:r>
              <a:rPr lang="en-US" altLang="zh-TW" dirty="0"/>
              <a:t>: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https://youtu.be/uR-l50ZQxAY</a:t>
            </a:r>
            <a:r>
              <a:rPr lang="en-US" altLang="zh-TW" dirty="0">
                <a:solidFill>
                  <a:srgbClr val="99CA3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altLang="zh-TW" dirty="0"/>
          </a:p>
          <a:p>
            <a:r>
              <a:rPr lang="en-US" altLang="zh-TW" dirty="0"/>
              <a:t>3-1 </a:t>
            </a:r>
            <a:r>
              <a:rPr lang="zh-TW" altLang="en-US" dirty="0"/>
              <a:t>使用內建</a:t>
            </a:r>
            <a:r>
              <a:rPr lang="en-US" altLang="zh-TW" dirty="0"/>
              <a:t>WPS</a:t>
            </a:r>
            <a:r>
              <a:rPr lang="zh-TW" altLang="en-US" dirty="0"/>
              <a:t>開啟及修改檔案 </a:t>
            </a:r>
          </a:p>
          <a:p>
            <a:r>
              <a:rPr lang="en-US" altLang="zh-TW" dirty="0"/>
              <a:t>3-2 </a:t>
            </a:r>
            <a:r>
              <a:rPr lang="zh-TW" altLang="en-US" dirty="0"/>
              <a:t>截圖、存檔及讀取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</a:t>
            </a:r>
          </a:p>
          <a:p>
            <a:endParaRPr lang="en-US" altLang="zh-TW" b="1" dirty="0"/>
          </a:p>
          <a:p>
            <a:r>
              <a:rPr lang="en-US" altLang="zh-TW" b="1" dirty="0"/>
              <a:t>CH4 APP</a:t>
            </a:r>
            <a:r>
              <a:rPr lang="zh-TW" altLang="en-US" dirty="0"/>
              <a:t>與軟體 </a:t>
            </a:r>
            <a:r>
              <a:rPr lang="en-US" altLang="zh-TW" b="1" dirty="0"/>
              <a:t>4’24” </a:t>
            </a:r>
            <a:endParaRPr lang="zh-TW" altLang="en-US" dirty="0"/>
          </a:p>
          <a:p>
            <a:r>
              <a:rPr lang="zh-TW" altLang="en-US" dirty="0"/>
              <a:t>影片連結</a:t>
            </a:r>
            <a:r>
              <a:rPr lang="en-US" altLang="zh-TW" dirty="0"/>
              <a:t>: 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https://youtu.be/Xe1lbU96tPI </a:t>
            </a: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TW" dirty="0"/>
              <a:t>4-1 </a:t>
            </a:r>
            <a:r>
              <a:rPr lang="zh-TW" altLang="en-US" dirty="0"/>
              <a:t>安裝</a:t>
            </a:r>
            <a:r>
              <a:rPr lang="en-US" altLang="zh-TW" dirty="0"/>
              <a:t>APK</a:t>
            </a:r>
            <a:r>
              <a:rPr lang="zh-TW" altLang="en-US" dirty="0"/>
              <a:t>的方法 </a:t>
            </a:r>
          </a:p>
          <a:p>
            <a:r>
              <a:rPr lang="en-US" altLang="zh-TW" dirty="0"/>
              <a:t>4-2 </a:t>
            </a:r>
            <a:r>
              <a:rPr lang="zh-TW" altLang="en-US" dirty="0"/>
              <a:t>如何使用手機投影 </a:t>
            </a:r>
          </a:p>
        </p:txBody>
      </p:sp>
    </p:spTree>
    <p:extLst>
      <p:ext uri="{BB962C8B-B14F-4D97-AF65-F5344CB8AC3E}">
        <p14:creationId xmlns:p14="http://schemas.microsoft.com/office/powerpoint/2010/main" val="2154256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DD7ADA-B4C3-9324-BB3B-A496347A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566" y="2584271"/>
            <a:ext cx="8596668" cy="13208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zh-TW" sz="9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TW" altLang="en-US" sz="9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9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TW" altLang="en-US" sz="9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9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9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223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35132" y="209006"/>
            <a:ext cx="11669486" cy="6540137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>
              <a:solidFill>
                <a:srgbClr val="00B0F0"/>
              </a:solidFill>
            </a:endParaRPr>
          </a:p>
          <a:p>
            <a:endParaRPr lang="en-US" altLang="zh-TW" dirty="0"/>
          </a:p>
          <a:p>
            <a:pPr algn="ctr"/>
            <a:r>
              <a:rPr lang="zh-TW" altLang="en-US" sz="6600" dirty="0">
                <a:solidFill>
                  <a:srgbClr val="0070C0"/>
                </a:solidFill>
                <a:latin typeface="王漢宗勘亭流繁" panose="02000500000000000000" pitchFamily="2" charset="-120"/>
                <a:ea typeface="文鼎粗行楷" panose="02010609010101010101" pitchFamily="49" charset="-120"/>
              </a:rPr>
              <a:t>謝  謝  聆  聽</a:t>
            </a:r>
            <a:endParaRPr lang="en-US" altLang="zh-TW" sz="6600" dirty="0">
              <a:solidFill>
                <a:srgbClr val="0070C0"/>
              </a:solidFill>
              <a:latin typeface="王漢宗勘亭流繁" panose="02000500000000000000" pitchFamily="2" charset="-120"/>
              <a:ea typeface="文鼎粗行楷" panose="02010609010101010101" pitchFamily="49" charset="-120"/>
            </a:endParaRPr>
          </a:p>
          <a:p>
            <a:pPr algn="ctr"/>
            <a:endParaRPr lang="en-US" altLang="zh-TW" sz="6000" dirty="0"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  <a:p>
            <a:pPr algn="ctr"/>
            <a:r>
              <a:rPr lang="zh-TW" altLang="en-US" sz="7200" spc="600" dirty="0">
                <a:solidFill>
                  <a:schemeClr val="accent4"/>
                </a:solidFill>
                <a:latin typeface="華康寶風體W4(P)" panose="03000400000000000000" pitchFamily="66" charset="-120"/>
                <a:ea typeface="華康寶風體W4(P)" panose="03000400000000000000" pitchFamily="66" charset="-120"/>
              </a:rPr>
              <a:t>敬 祝 健 康 快 樂</a:t>
            </a:r>
            <a:r>
              <a:rPr lang="zh-TW" altLang="en-US" sz="7200" spc="600" dirty="0">
                <a:solidFill>
                  <a:schemeClr val="accent4"/>
                </a:solidFill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 </a:t>
            </a:r>
            <a:endParaRPr lang="en-US" altLang="zh-TW" sz="7200" spc="600" dirty="0">
              <a:solidFill>
                <a:schemeClr val="accent4"/>
              </a:solidFill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80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66" y="182880"/>
            <a:ext cx="11643360" cy="6548845"/>
          </a:xfrm>
        </p:spPr>
        <p:txBody>
          <a:bodyPr/>
          <a:lstStyle/>
          <a:p>
            <a:pPr lvl="0"/>
            <a:r>
              <a:rPr lang="zh-TW" altLang="zh-TW" sz="3200" b="1" dirty="0">
                <a:latin typeface="+mn-ea"/>
              </a:rPr>
              <a:t>無線麥克風</a:t>
            </a:r>
            <a:r>
              <a:rPr lang="en-US" altLang="zh-TW" sz="3200" b="1" dirty="0">
                <a:latin typeface="+mn-ea"/>
              </a:rPr>
              <a:t>-</a:t>
            </a:r>
            <a:r>
              <a:rPr lang="zh-TW" altLang="zh-TW" sz="3200" b="1" dirty="0">
                <a:latin typeface="+mn-ea"/>
              </a:rPr>
              <a:t>使用方法</a:t>
            </a:r>
          </a:p>
          <a:p>
            <a:pPr lvl="1"/>
            <a:r>
              <a:rPr lang="en-US" altLang="zh-TW" dirty="0"/>
              <a:t>1.</a:t>
            </a:r>
            <a:r>
              <a:rPr lang="zh-TW" altLang="zh-TW" dirty="0"/>
              <a:t>將接收器插入擴大機</a:t>
            </a:r>
            <a:r>
              <a:rPr lang="en-US" altLang="zh-TW" dirty="0"/>
              <a:t>MIC</a:t>
            </a:r>
            <a:r>
              <a:rPr lang="zh-TW" altLang="zh-TW" dirty="0"/>
              <a:t>孔</a:t>
            </a:r>
            <a:endParaRPr lang="zh-TW" altLang="zh-TW" sz="1400" dirty="0"/>
          </a:p>
          <a:p>
            <a:pPr lvl="1"/>
            <a:r>
              <a:rPr lang="en-US" altLang="zh-TW" dirty="0"/>
              <a:t>2.</a:t>
            </a:r>
            <a:r>
              <a:rPr lang="zh-TW" altLang="zh-TW" dirty="0"/>
              <a:t>打開接收器跟麥克風上面的</a:t>
            </a:r>
            <a:r>
              <a:rPr lang="zh-TW" altLang="en-US" dirty="0"/>
              <a:t>電源</a:t>
            </a:r>
            <a:r>
              <a:rPr lang="zh-TW" altLang="zh-TW" dirty="0"/>
              <a:t>開關</a:t>
            </a:r>
            <a:r>
              <a:rPr lang="en-US" altLang="zh-TW" dirty="0"/>
              <a:t>(</a:t>
            </a:r>
            <a:r>
              <a:rPr lang="zh-TW" altLang="en-US" dirty="0"/>
              <a:t>藍燈開始閃爍至恆亮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/>
              <a:t>3.</a:t>
            </a:r>
            <a:r>
              <a:rPr lang="zh-TW" altLang="zh-TW" dirty="0"/>
              <a:t>等幾秒鐘自動配對，音量調整大小聲 開始使用。</a:t>
            </a:r>
            <a:endParaRPr lang="zh-TW" altLang="en-US" dirty="0"/>
          </a:p>
          <a:p>
            <a:pPr lvl="1"/>
            <a:endParaRPr lang="en-US" altLang="zh-TW" dirty="0"/>
          </a:p>
          <a:p>
            <a:pPr lvl="1"/>
            <a:endParaRPr lang="zh-TW" altLang="zh-TW" sz="1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042865"/>
            <a:ext cx="8672013" cy="463225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D761986-2D55-7AA6-45AC-6242C3D175E5}"/>
              </a:ext>
            </a:extLst>
          </p:cNvPr>
          <p:cNvSpPr txBox="1"/>
          <p:nvPr/>
        </p:nvSpPr>
        <p:spPr>
          <a:xfrm>
            <a:off x="7776663" y="5751790"/>
            <a:ext cx="2505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工作狀態指示燈：</a:t>
            </a:r>
            <a:r>
              <a:rPr lang="zh-TW" altLang="en-US" b="1" dirty="0">
                <a:solidFill>
                  <a:srgbClr val="0070C0"/>
                </a:solidFill>
              </a:rPr>
              <a:t>藍燈</a:t>
            </a:r>
            <a:endParaRPr lang="en-US" altLang="zh-TW" b="1" dirty="0">
              <a:solidFill>
                <a:srgbClr val="0070C0"/>
              </a:solidFill>
            </a:endParaRPr>
          </a:p>
          <a:p>
            <a:endParaRPr lang="en-US" altLang="zh-TW" b="1" dirty="0"/>
          </a:p>
          <a:p>
            <a:r>
              <a:rPr lang="zh-TW" altLang="en-US" b="1" dirty="0"/>
              <a:t>充電指示燈：</a:t>
            </a:r>
            <a:r>
              <a:rPr lang="zh-TW" altLang="en-US" b="1" dirty="0">
                <a:solidFill>
                  <a:srgbClr val="FF0000"/>
                </a:solidFill>
              </a:rPr>
              <a:t>紅燈</a:t>
            </a:r>
          </a:p>
        </p:txBody>
      </p:sp>
    </p:spTree>
    <p:extLst>
      <p:ext uri="{BB962C8B-B14F-4D97-AF65-F5344CB8AC3E}">
        <p14:creationId xmlns:p14="http://schemas.microsoft.com/office/powerpoint/2010/main" val="3475489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E35F84-866A-8D7D-1E5B-629C1BEE4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150" y="534256"/>
            <a:ext cx="10593576" cy="5646701"/>
          </a:xfr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70788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EFD74B-E5C2-4239-88BB-3254AFA9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32818"/>
            <a:ext cx="9108757" cy="807613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螢幕介面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33EA3E-A8BB-4C01-8686-1642CE069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41633"/>
            <a:ext cx="2507656" cy="544530"/>
          </a:xfrm>
        </p:spPr>
        <p:txBody>
          <a:bodyPr>
            <a:normAutofit/>
          </a:bodyPr>
          <a:lstStyle/>
          <a:p>
            <a:r>
              <a:rPr lang="zh-TW" altLang="en-US" dirty="0"/>
              <a:t>預設介面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72FFA88-E835-4053-A586-F5AFE7B1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02" y="1586163"/>
            <a:ext cx="9108758" cy="51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92043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5521</TotalTime>
  <Words>5381</Words>
  <Application>Microsoft Office PowerPoint</Application>
  <PresentationFormat>寬螢幕</PresentationFormat>
  <Paragraphs>528</Paragraphs>
  <Slides>69</Slides>
  <Notes>0</Notes>
  <HiddenSlides>5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81" baseType="lpstr">
      <vt:lpstr>Adobe 黑体 Std R</vt:lpstr>
      <vt:lpstr>王漢宗勘亭流繁</vt:lpstr>
      <vt:lpstr>華康寶風體W4(P)</vt:lpstr>
      <vt:lpstr>微軟正黑體</vt:lpstr>
      <vt:lpstr>新細明體</vt:lpstr>
      <vt:lpstr>標楷體</vt:lpstr>
      <vt:lpstr>Arial</vt:lpstr>
      <vt:lpstr>Calibri</vt:lpstr>
      <vt:lpstr>Times New Roman</vt:lpstr>
      <vt:lpstr>Trebuchet MS</vt:lpstr>
      <vt:lpstr>Wingdings 3</vt:lpstr>
      <vt:lpstr>多面向</vt:lpstr>
      <vt:lpstr>屏東縣政府教育處107年前瞻基礎建設 智慧教室教學設備教育訓練</vt:lpstr>
      <vt:lpstr>觸屏螢幕教室設備教育訓練</vt:lpstr>
      <vt:lpstr>PowerPoint 簡報</vt:lpstr>
      <vt:lpstr>PowerPoint 簡報</vt:lpstr>
      <vt:lpstr>喇叭沒聲音常見狀況</vt:lpstr>
      <vt:lpstr>觸屏螢幕前置面板</vt:lpstr>
      <vt:lpstr>PowerPoint 簡報</vt:lpstr>
      <vt:lpstr>PowerPoint 簡報</vt:lpstr>
      <vt:lpstr>螢幕介面</vt:lpstr>
      <vt:lpstr>巡覽列</vt:lpstr>
      <vt:lpstr>打開任務清單</vt:lpstr>
      <vt:lpstr>PowerPoint 簡報</vt:lpstr>
      <vt:lpstr>註解模式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快速功能表</vt:lpstr>
      <vt:lpstr>PowerPoint 簡報</vt:lpstr>
      <vt:lpstr>PowerPoint 簡報</vt:lpstr>
      <vt:lpstr>PowerPoint 簡報</vt:lpstr>
      <vt:lpstr>PowerPoint 簡報</vt:lpstr>
      <vt:lpstr>PowerPoint 簡報</vt:lpstr>
      <vt:lpstr>E-SHARE 無線投影應用</vt:lpstr>
      <vt:lpstr>PowerPoint 簡報</vt:lpstr>
      <vt:lpstr>PowerPoint 簡報</vt:lpstr>
      <vt:lpstr>信號源  1. 信號通道欄： 觸控巡覽列內的     (信號源圖示)，喚出信號來源清單         </vt:lpstr>
      <vt:lpstr>PowerPoint 簡報</vt:lpstr>
      <vt:lpstr>插入隨身碟 </vt:lpstr>
      <vt:lpstr>電子白板 </vt:lpstr>
      <vt:lpstr>PowerPoint 簡報</vt:lpstr>
      <vt:lpstr>PowerPoint 簡報</vt:lpstr>
      <vt:lpstr>PowerPoint 簡報</vt:lpstr>
      <vt:lpstr>PowerPoint 簡報</vt:lpstr>
      <vt:lpstr>PowerPoint 簡報</vt:lpstr>
      <vt:lpstr>擴展功能表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 &amp; A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觸屏電視教室教育訓練</dc:title>
  <dc:creator>范文裕</dc:creator>
  <cp:lastModifiedBy>文俊 許</cp:lastModifiedBy>
  <cp:revision>153</cp:revision>
  <dcterms:created xsi:type="dcterms:W3CDTF">2022-05-30T03:31:31Z</dcterms:created>
  <dcterms:modified xsi:type="dcterms:W3CDTF">2023-02-22T07:05:09Z</dcterms:modified>
</cp:coreProperties>
</file>